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8" r:id="rId2"/>
    <p:sldId id="335" r:id="rId3"/>
    <p:sldId id="346" r:id="rId4"/>
    <p:sldId id="347" r:id="rId5"/>
    <p:sldId id="321" r:id="rId6"/>
    <p:sldId id="349" r:id="rId7"/>
    <p:sldId id="348" r:id="rId8"/>
    <p:sldId id="350" r:id="rId9"/>
    <p:sldId id="351" r:id="rId10"/>
    <p:sldId id="339" r:id="rId11"/>
    <p:sldId id="352" r:id="rId12"/>
    <p:sldId id="353" r:id="rId13"/>
    <p:sldId id="354" r:id="rId14"/>
    <p:sldId id="355" r:id="rId15"/>
    <p:sldId id="356" r:id="rId16"/>
    <p:sldId id="359" r:id="rId17"/>
    <p:sldId id="358" r:id="rId18"/>
    <p:sldId id="357" r:id="rId19"/>
    <p:sldId id="345" r:id="rId20"/>
    <p:sldId id="297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808000"/>
    <a:srgbClr val="669900"/>
    <a:srgbClr val="CCCC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089BA-38A2-4BEA-9C92-30CAEB9514EF}" v="322" dt="2020-09-09T18:04:06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1457" autoAdjust="0"/>
  </p:normalViewPr>
  <p:slideViewPr>
    <p:cSldViewPr snapToGrid="0">
      <p:cViewPr varScale="1">
        <p:scale>
          <a:sx n="75" d="100"/>
          <a:sy n="75" d="100"/>
        </p:scale>
        <p:origin x="8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ra Ortega Maldonado" userId="11320bfe6d2b62da" providerId="LiveId" clId="{32D089BA-38A2-4BEA-9C92-30CAEB9514EF}"/>
    <pc:docChg chg="undo custSel mod addSld delSld modSld sldOrd">
      <pc:chgData name="Mayra Ortega Maldonado" userId="11320bfe6d2b62da" providerId="LiveId" clId="{32D089BA-38A2-4BEA-9C92-30CAEB9514EF}" dt="2020-09-09T18:04:11.943" v="2418" actId="14100"/>
      <pc:docMkLst>
        <pc:docMk/>
      </pc:docMkLst>
      <pc:sldChg chg="delSp modSp mod ord">
        <pc:chgData name="Mayra Ortega Maldonado" userId="11320bfe6d2b62da" providerId="LiveId" clId="{32D089BA-38A2-4BEA-9C92-30CAEB9514EF}" dt="2020-09-07T09:06:45.313" v="2316" actId="1076"/>
        <pc:sldMkLst>
          <pc:docMk/>
          <pc:sldMk cId="1455671414" sldId="297"/>
        </pc:sldMkLst>
        <pc:spChg chg="mod">
          <ac:chgData name="Mayra Ortega Maldonado" userId="11320bfe6d2b62da" providerId="LiveId" clId="{32D089BA-38A2-4BEA-9C92-30CAEB9514EF}" dt="2020-09-07T09:06:45.313" v="2316" actId="1076"/>
          <ac:spMkLst>
            <pc:docMk/>
            <pc:sldMk cId="1455671414" sldId="297"/>
            <ac:spMk id="2" creationId="{2E012857-5905-46C2-B16F-32FAB795829A}"/>
          </ac:spMkLst>
        </pc:spChg>
        <pc:spChg chg="del">
          <ac:chgData name="Mayra Ortega Maldonado" userId="11320bfe6d2b62da" providerId="LiveId" clId="{32D089BA-38A2-4BEA-9C92-30CAEB9514EF}" dt="2020-09-07T09:06:00.939" v="2308" actId="478"/>
          <ac:spMkLst>
            <pc:docMk/>
            <pc:sldMk cId="1455671414" sldId="297"/>
            <ac:spMk id="3" creationId="{637E4811-87B6-4D2E-8D77-6135B0D76377}"/>
          </ac:spMkLst>
        </pc:spChg>
        <pc:picChg chg="mod">
          <ac:chgData name="Mayra Ortega Maldonado" userId="11320bfe6d2b62da" providerId="LiveId" clId="{32D089BA-38A2-4BEA-9C92-30CAEB9514EF}" dt="2020-09-07T09:06:41.384" v="2315" actId="1076"/>
          <ac:picMkLst>
            <pc:docMk/>
            <pc:sldMk cId="1455671414" sldId="297"/>
            <ac:picMk id="5" creationId="{FC7974A1-DA94-47BD-B5A4-81AB894116E5}"/>
          </ac:picMkLst>
        </pc:picChg>
      </pc:sldChg>
      <pc:sldChg chg="modSp mod">
        <pc:chgData name="Mayra Ortega Maldonado" userId="11320bfe6d2b62da" providerId="LiveId" clId="{32D089BA-38A2-4BEA-9C92-30CAEB9514EF}" dt="2020-09-06T18:42:39.681" v="123" actId="1076"/>
        <pc:sldMkLst>
          <pc:docMk/>
          <pc:sldMk cId="46355450" sldId="298"/>
        </pc:sldMkLst>
        <pc:picChg chg="mod">
          <ac:chgData name="Mayra Ortega Maldonado" userId="11320bfe6d2b62da" providerId="LiveId" clId="{32D089BA-38A2-4BEA-9C92-30CAEB9514EF}" dt="2020-09-06T18:42:39.681" v="123" actId="1076"/>
          <ac:picMkLst>
            <pc:docMk/>
            <pc:sldMk cId="46355450" sldId="298"/>
            <ac:picMk id="5" creationId="{7ADFAC5D-9842-4959-A827-47B402C01958}"/>
          </ac:picMkLst>
        </pc:picChg>
      </pc:sldChg>
      <pc:sldChg chg="delSp modSp mod">
        <pc:chgData name="Mayra Ortega Maldonado" userId="11320bfe6d2b62da" providerId="LiveId" clId="{32D089BA-38A2-4BEA-9C92-30CAEB9514EF}" dt="2020-09-06T20:40:20.887" v="991"/>
        <pc:sldMkLst>
          <pc:docMk/>
          <pc:sldMk cId="1630980980" sldId="321"/>
        </pc:sldMkLst>
        <pc:picChg chg="del">
          <ac:chgData name="Mayra Ortega Maldonado" userId="11320bfe6d2b62da" providerId="LiveId" clId="{32D089BA-38A2-4BEA-9C92-30CAEB9514EF}" dt="2020-09-06T18:43:15.662" v="133" actId="478"/>
          <ac:picMkLst>
            <pc:docMk/>
            <pc:sldMk cId="1630980980" sldId="321"/>
            <ac:picMk id="16" creationId="{442DB7FF-D4A5-45C8-A2D2-D506F8330D05}"/>
          </ac:picMkLst>
        </pc:picChg>
        <pc:picChg chg="mod">
          <ac:chgData name="Mayra Ortega Maldonado" userId="11320bfe6d2b62da" providerId="LiveId" clId="{32D089BA-38A2-4BEA-9C92-30CAEB9514EF}" dt="2020-09-06T20:40:20.887" v="991"/>
          <ac:picMkLst>
            <pc:docMk/>
            <pc:sldMk cId="1630980980" sldId="321"/>
            <ac:picMk id="1030" creationId="{CF432184-FBEE-46F6-A775-64F8F6053D94}"/>
          </ac:picMkLst>
        </pc:picChg>
      </pc:sldChg>
      <pc:sldChg chg="del">
        <pc:chgData name="Mayra Ortega Maldonado" userId="11320bfe6d2b62da" providerId="LiveId" clId="{32D089BA-38A2-4BEA-9C92-30CAEB9514EF}" dt="2020-09-07T09:06:58.292" v="2321" actId="47"/>
        <pc:sldMkLst>
          <pc:docMk/>
          <pc:sldMk cId="472130115" sldId="331"/>
        </pc:sldMkLst>
      </pc:sldChg>
      <pc:sldChg chg="del">
        <pc:chgData name="Mayra Ortega Maldonado" userId="11320bfe6d2b62da" providerId="LiveId" clId="{32D089BA-38A2-4BEA-9C92-30CAEB9514EF}" dt="2020-09-07T09:06:55.959" v="2320" actId="47"/>
        <pc:sldMkLst>
          <pc:docMk/>
          <pc:sldMk cId="956319761" sldId="334"/>
        </pc:sldMkLst>
      </pc:sldChg>
      <pc:sldChg chg="addSp modSp mod">
        <pc:chgData name="Mayra Ortega Maldonado" userId="11320bfe6d2b62da" providerId="LiveId" clId="{32D089BA-38A2-4BEA-9C92-30CAEB9514EF}" dt="2020-09-07T08:17:30.413" v="1007" actId="207"/>
        <pc:sldMkLst>
          <pc:docMk/>
          <pc:sldMk cId="4081456706" sldId="335"/>
        </pc:sldMkLst>
        <pc:spChg chg="mod">
          <ac:chgData name="Mayra Ortega Maldonado" userId="11320bfe6d2b62da" providerId="LiveId" clId="{32D089BA-38A2-4BEA-9C92-30CAEB9514EF}" dt="2020-09-07T08:17:30.413" v="1007" actId="207"/>
          <ac:spMkLst>
            <pc:docMk/>
            <pc:sldMk cId="4081456706" sldId="335"/>
            <ac:spMk id="4" creationId="{E3690C48-2DA8-4AC0-8CA0-BE6471FF00C3}"/>
          </ac:spMkLst>
        </pc:spChg>
        <pc:spChg chg="mod">
          <ac:chgData name="Mayra Ortega Maldonado" userId="11320bfe6d2b62da" providerId="LiveId" clId="{32D089BA-38A2-4BEA-9C92-30CAEB9514EF}" dt="2020-09-06T18:43:02.481" v="130" actId="1076"/>
          <ac:spMkLst>
            <pc:docMk/>
            <pc:sldMk cId="4081456706" sldId="335"/>
            <ac:spMk id="5" creationId="{2782315F-E99B-4B79-B030-58B0E42CB512}"/>
          </ac:spMkLst>
        </pc:spChg>
        <pc:picChg chg="add mod">
          <ac:chgData name="Mayra Ortega Maldonado" userId="11320bfe6d2b62da" providerId="LiveId" clId="{32D089BA-38A2-4BEA-9C92-30CAEB9514EF}" dt="2020-09-06T18:42:59.248" v="129" actId="1076"/>
          <ac:picMkLst>
            <pc:docMk/>
            <pc:sldMk cId="4081456706" sldId="335"/>
            <ac:picMk id="2" creationId="{CB4B9A85-2DC9-433B-9D71-DA8AE00251EC}"/>
          </ac:picMkLst>
        </pc:picChg>
      </pc:sldChg>
      <pc:sldChg chg="del">
        <pc:chgData name="Mayra Ortega Maldonado" userId="11320bfe6d2b62da" providerId="LiveId" clId="{32D089BA-38A2-4BEA-9C92-30CAEB9514EF}" dt="2020-09-07T09:06:59.361" v="2322" actId="47"/>
        <pc:sldMkLst>
          <pc:docMk/>
          <pc:sldMk cId="1534110889" sldId="336"/>
        </pc:sldMkLst>
      </pc:sldChg>
      <pc:sldChg chg="del">
        <pc:chgData name="Mayra Ortega Maldonado" userId="11320bfe6d2b62da" providerId="LiveId" clId="{32D089BA-38A2-4BEA-9C92-30CAEB9514EF}" dt="2020-09-07T09:07:00.451" v="2323" actId="47"/>
        <pc:sldMkLst>
          <pc:docMk/>
          <pc:sldMk cId="3183942494" sldId="337"/>
        </pc:sldMkLst>
      </pc:sldChg>
      <pc:sldChg chg="del">
        <pc:chgData name="Mayra Ortega Maldonado" userId="11320bfe6d2b62da" providerId="LiveId" clId="{32D089BA-38A2-4BEA-9C92-30CAEB9514EF}" dt="2020-09-07T09:06:53.797" v="2319" actId="47"/>
        <pc:sldMkLst>
          <pc:docMk/>
          <pc:sldMk cId="2666878657" sldId="338"/>
        </pc:sldMkLst>
      </pc:sldChg>
      <pc:sldChg chg="addSp delSp modSp mod setBg modNotesTx">
        <pc:chgData name="Mayra Ortega Maldonado" userId="11320bfe6d2b62da" providerId="LiveId" clId="{32D089BA-38A2-4BEA-9C92-30CAEB9514EF}" dt="2020-09-09T17:03:55.689" v="2350" actId="6549"/>
        <pc:sldMkLst>
          <pc:docMk/>
          <pc:sldMk cId="198935609" sldId="339"/>
        </pc:sldMkLst>
        <pc:spChg chg="mod">
          <ac:chgData name="Mayra Ortega Maldonado" userId="11320bfe6d2b62da" providerId="LiveId" clId="{32D089BA-38A2-4BEA-9C92-30CAEB9514EF}" dt="2020-09-09T17:03:55.689" v="2350" actId="6549"/>
          <ac:spMkLst>
            <pc:docMk/>
            <pc:sldMk cId="198935609" sldId="339"/>
            <ac:spMk id="12" creationId="{F9E41EAD-E218-41AB-B2A6-4E761F492CF9}"/>
          </ac:spMkLst>
        </pc:spChg>
        <pc:spChg chg="del">
          <ac:chgData name="Mayra Ortega Maldonado" userId="11320bfe6d2b62da" providerId="LiveId" clId="{32D089BA-38A2-4BEA-9C92-30CAEB9514EF}" dt="2020-09-06T19:29:43.940" v="373" actId="478"/>
          <ac:spMkLst>
            <pc:docMk/>
            <pc:sldMk cId="198935609" sldId="339"/>
            <ac:spMk id="38" creationId="{33563B05-2041-4A25-9D61-92788D6082E3}"/>
          </ac:spMkLst>
        </pc:spChg>
        <pc:spChg chg="add">
          <ac:chgData name="Mayra Ortega Maldonado" userId="11320bfe6d2b62da" providerId="LiveId" clId="{32D089BA-38A2-4BEA-9C92-30CAEB9514EF}" dt="2020-09-06T19:53:51.950" v="407" actId="26606"/>
          <ac:spMkLst>
            <pc:docMk/>
            <pc:sldMk cId="198935609" sldId="339"/>
            <ac:spMk id="77" creationId="{7383B190-6BFB-422F-B667-06B7B25F096A}"/>
          </ac:spMkLst>
        </pc:spChg>
        <pc:picChg chg="ord">
          <ac:chgData name="Mayra Ortega Maldonado" userId="11320bfe6d2b62da" providerId="LiveId" clId="{32D089BA-38A2-4BEA-9C92-30CAEB9514EF}" dt="2020-09-06T19:53:51.950" v="407" actId="26606"/>
          <ac:picMkLst>
            <pc:docMk/>
            <pc:sldMk cId="198935609" sldId="339"/>
            <ac:picMk id="10" creationId="{5E4F8292-1158-4C09-A872-58AA51FF2B32}"/>
          </ac:picMkLst>
        </pc:picChg>
        <pc:picChg chg="add del mod">
          <ac:chgData name="Mayra Ortega Maldonado" userId="11320bfe6d2b62da" providerId="LiveId" clId="{32D089BA-38A2-4BEA-9C92-30CAEB9514EF}" dt="2020-09-06T19:36:30.599" v="376" actId="478"/>
          <ac:picMkLst>
            <pc:docMk/>
            <pc:sldMk cId="198935609" sldId="339"/>
            <ac:picMk id="7170" creationId="{A8739F30-DE7F-418D-91E5-FB3AF446DC34}"/>
          </ac:picMkLst>
        </pc:picChg>
        <pc:picChg chg="add mod ord">
          <ac:chgData name="Mayra Ortega Maldonado" userId="11320bfe6d2b62da" providerId="LiveId" clId="{32D089BA-38A2-4BEA-9C92-30CAEB9514EF}" dt="2020-09-06T19:53:51.950" v="407" actId="26606"/>
          <ac:picMkLst>
            <pc:docMk/>
            <pc:sldMk cId="198935609" sldId="339"/>
            <ac:picMk id="7172" creationId="{3FD7F0FF-CD07-4B9A-9268-11195050EDB0}"/>
          </ac:picMkLst>
        </pc:picChg>
        <pc:picChg chg="add mod">
          <ac:chgData name="Mayra Ortega Maldonado" userId="11320bfe6d2b62da" providerId="LiveId" clId="{32D089BA-38A2-4BEA-9C92-30CAEB9514EF}" dt="2020-09-06T19:53:51.950" v="407" actId="26606"/>
          <ac:picMkLst>
            <pc:docMk/>
            <pc:sldMk cId="198935609" sldId="339"/>
            <ac:picMk id="7174" creationId="{25A8BD6E-4099-45F5-AC9D-B295BFF0AF1D}"/>
          </ac:picMkLst>
        </pc:picChg>
        <pc:picChg chg="add mod">
          <ac:chgData name="Mayra Ortega Maldonado" userId="11320bfe6d2b62da" providerId="LiveId" clId="{32D089BA-38A2-4BEA-9C92-30CAEB9514EF}" dt="2020-09-06T19:53:51.950" v="407" actId="26606"/>
          <ac:picMkLst>
            <pc:docMk/>
            <pc:sldMk cId="198935609" sldId="339"/>
            <ac:picMk id="7176" creationId="{57CCF749-02D0-42E4-8F13-68B6AA9864DE}"/>
          </ac:picMkLst>
        </pc:picChg>
        <pc:picChg chg="del">
          <ac:chgData name="Mayra Ortega Maldonado" userId="11320bfe6d2b62da" providerId="LiveId" clId="{32D089BA-38A2-4BEA-9C92-30CAEB9514EF}" dt="2020-09-06T19:46:34.389" v="391" actId="478"/>
          <ac:picMkLst>
            <pc:docMk/>
            <pc:sldMk cId="198935609" sldId="339"/>
            <ac:picMk id="10242" creationId="{65C52FC7-FBA8-48AD-982E-58D0E3EE2CBC}"/>
          </ac:picMkLst>
        </pc:picChg>
        <pc:cxnChg chg="add">
          <ac:chgData name="Mayra Ortega Maldonado" userId="11320bfe6d2b62da" providerId="LiveId" clId="{32D089BA-38A2-4BEA-9C92-30CAEB9514EF}" dt="2020-09-06T19:53:51.950" v="407" actId="26606"/>
          <ac:cxnSpMkLst>
            <pc:docMk/>
            <pc:sldMk cId="198935609" sldId="339"/>
            <ac:cxnSpMk id="79" creationId="{ED28E597-4AF8-4D69-A9AB-A1EDC6156B04}"/>
          </ac:cxnSpMkLst>
        </pc:cxnChg>
      </pc:sldChg>
      <pc:sldChg chg="del">
        <pc:chgData name="Mayra Ortega Maldonado" userId="11320bfe6d2b62da" providerId="LiveId" clId="{32D089BA-38A2-4BEA-9C92-30CAEB9514EF}" dt="2020-09-07T09:07:01.370" v="2324" actId="47"/>
        <pc:sldMkLst>
          <pc:docMk/>
          <pc:sldMk cId="3599524023" sldId="340"/>
        </pc:sldMkLst>
      </pc:sldChg>
      <pc:sldChg chg="del">
        <pc:chgData name="Mayra Ortega Maldonado" userId="11320bfe6d2b62da" providerId="LiveId" clId="{32D089BA-38A2-4BEA-9C92-30CAEB9514EF}" dt="2020-09-07T09:07:02.070" v="2325" actId="47"/>
        <pc:sldMkLst>
          <pc:docMk/>
          <pc:sldMk cId="1723372367" sldId="341"/>
        </pc:sldMkLst>
      </pc:sldChg>
      <pc:sldChg chg="del">
        <pc:chgData name="Mayra Ortega Maldonado" userId="11320bfe6d2b62da" providerId="LiveId" clId="{32D089BA-38A2-4BEA-9C92-30CAEB9514EF}" dt="2020-09-07T09:06:50.766" v="2317" actId="47"/>
        <pc:sldMkLst>
          <pc:docMk/>
          <pc:sldMk cId="4163290177" sldId="343"/>
        </pc:sldMkLst>
      </pc:sldChg>
      <pc:sldChg chg="del">
        <pc:chgData name="Mayra Ortega Maldonado" userId="11320bfe6d2b62da" providerId="LiveId" clId="{32D089BA-38A2-4BEA-9C92-30CAEB9514EF}" dt="2020-09-07T09:06:51.443" v="2318" actId="47"/>
        <pc:sldMkLst>
          <pc:docMk/>
          <pc:sldMk cId="1593653565" sldId="344"/>
        </pc:sldMkLst>
      </pc:sldChg>
      <pc:sldChg chg="modSp mod ord">
        <pc:chgData name="Mayra Ortega Maldonado" userId="11320bfe6d2b62da" providerId="LiveId" clId="{32D089BA-38A2-4BEA-9C92-30CAEB9514EF}" dt="2020-09-07T09:05:45.665" v="2305" actId="20577"/>
        <pc:sldMkLst>
          <pc:docMk/>
          <pc:sldMk cId="3621102415" sldId="345"/>
        </pc:sldMkLst>
        <pc:spChg chg="mod">
          <ac:chgData name="Mayra Ortega Maldonado" userId="11320bfe6d2b62da" providerId="LiveId" clId="{32D089BA-38A2-4BEA-9C92-30CAEB9514EF}" dt="2020-09-07T09:05:45.665" v="2305" actId="20577"/>
          <ac:spMkLst>
            <pc:docMk/>
            <pc:sldMk cId="3621102415" sldId="345"/>
            <ac:spMk id="5" creationId="{2782315F-E99B-4B79-B030-58B0E42CB512}"/>
          </ac:spMkLst>
        </pc:spChg>
      </pc:sldChg>
      <pc:sldChg chg="addSp delSp modSp mod">
        <pc:chgData name="Mayra Ortega Maldonado" userId="11320bfe6d2b62da" providerId="LiveId" clId="{32D089BA-38A2-4BEA-9C92-30CAEB9514EF}" dt="2020-09-07T08:17:37.447" v="1009" actId="208"/>
        <pc:sldMkLst>
          <pc:docMk/>
          <pc:sldMk cId="2209094498" sldId="346"/>
        </pc:sldMkLst>
        <pc:spChg chg="mod">
          <ac:chgData name="Mayra Ortega Maldonado" userId="11320bfe6d2b62da" providerId="LiveId" clId="{32D089BA-38A2-4BEA-9C92-30CAEB9514EF}" dt="2020-09-07T08:17:37.447" v="1009" actId="208"/>
          <ac:spMkLst>
            <pc:docMk/>
            <pc:sldMk cId="2209094498" sldId="346"/>
            <ac:spMk id="3" creationId="{91CA4127-6F99-44FD-9981-28FAABA8D754}"/>
          </ac:spMkLst>
        </pc:spChg>
        <pc:picChg chg="add del mod">
          <ac:chgData name="Mayra Ortega Maldonado" userId="11320bfe6d2b62da" providerId="LiveId" clId="{32D089BA-38A2-4BEA-9C92-30CAEB9514EF}" dt="2020-09-06T18:43:10.214" v="131" actId="478"/>
          <ac:picMkLst>
            <pc:docMk/>
            <pc:sldMk cId="2209094498" sldId="346"/>
            <ac:picMk id="2" creationId="{82239F9F-FB21-48E7-8FAA-58E2A83A073F}"/>
          </ac:picMkLst>
        </pc:picChg>
        <pc:picChg chg="del">
          <ac:chgData name="Mayra Ortega Maldonado" userId="11320bfe6d2b62da" providerId="LiveId" clId="{32D089BA-38A2-4BEA-9C92-30CAEB9514EF}" dt="2020-09-06T19:47:35.693" v="400" actId="478"/>
          <ac:picMkLst>
            <pc:docMk/>
            <pc:sldMk cId="2209094498" sldId="346"/>
            <ac:picMk id="16" creationId="{442DB7FF-D4A5-45C8-A2D2-D506F8330D05}"/>
          </ac:picMkLst>
        </pc:picChg>
      </pc:sldChg>
      <pc:sldChg chg="delSp mod">
        <pc:chgData name="Mayra Ortega Maldonado" userId="11320bfe6d2b62da" providerId="LiveId" clId="{32D089BA-38A2-4BEA-9C92-30CAEB9514EF}" dt="2020-09-06T18:43:13.194" v="132" actId="478"/>
        <pc:sldMkLst>
          <pc:docMk/>
          <pc:sldMk cId="1508356894" sldId="347"/>
        </pc:sldMkLst>
        <pc:picChg chg="del">
          <ac:chgData name="Mayra Ortega Maldonado" userId="11320bfe6d2b62da" providerId="LiveId" clId="{32D089BA-38A2-4BEA-9C92-30CAEB9514EF}" dt="2020-09-06T18:43:13.194" v="132" actId="478"/>
          <ac:picMkLst>
            <pc:docMk/>
            <pc:sldMk cId="1508356894" sldId="347"/>
            <ac:picMk id="16" creationId="{442DB7FF-D4A5-45C8-A2D2-D506F8330D05}"/>
          </ac:picMkLst>
        </pc:picChg>
      </pc:sldChg>
      <pc:sldChg chg="addSp delSp modSp mod modNotesTx">
        <pc:chgData name="Mayra Ortega Maldonado" userId="11320bfe6d2b62da" providerId="LiveId" clId="{32D089BA-38A2-4BEA-9C92-30CAEB9514EF}" dt="2020-09-06T19:54:46.390" v="411"/>
        <pc:sldMkLst>
          <pc:docMk/>
          <pc:sldMk cId="3663543881" sldId="348"/>
        </pc:sldMkLst>
        <pc:spChg chg="add del mod">
          <ac:chgData name="Mayra Ortega Maldonado" userId="11320bfe6d2b62da" providerId="LiveId" clId="{32D089BA-38A2-4BEA-9C92-30CAEB9514EF}" dt="2020-09-06T18:40:04.652" v="85" actId="478"/>
          <ac:spMkLst>
            <pc:docMk/>
            <pc:sldMk cId="3663543881" sldId="348"/>
            <ac:spMk id="3" creationId="{2E8475FD-DD70-40CC-A163-E0F91A3A8F62}"/>
          </ac:spMkLst>
        </pc:spChg>
        <pc:spChg chg="mod">
          <ac:chgData name="Mayra Ortega Maldonado" userId="11320bfe6d2b62da" providerId="LiveId" clId="{32D089BA-38A2-4BEA-9C92-30CAEB9514EF}" dt="2020-09-06T18:40:44.159" v="89" actId="208"/>
          <ac:spMkLst>
            <pc:docMk/>
            <pc:sldMk cId="3663543881" sldId="348"/>
            <ac:spMk id="4" creationId="{E3690C48-2DA8-4AC0-8CA0-BE6471FF00C3}"/>
          </ac:spMkLst>
        </pc:spChg>
        <pc:spChg chg="del mod">
          <ac:chgData name="Mayra Ortega Maldonado" userId="11320bfe6d2b62da" providerId="LiveId" clId="{32D089BA-38A2-4BEA-9C92-30CAEB9514EF}" dt="2020-09-06T18:40:02.346" v="84" actId="478"/>
          <ac:spMkLst>
            <pc:docMk/>
            <pc:sldMk cId="3663543881" sldId="348"/>
            <ac:spMk id="5" creationId="{2782315F-E99B-4B79-B030-58B0E42CB512}"/>
          </ac:spMkLst>
        </pc:spChg>
        <pc:picChg chg="add mod">
          <ac:chgData name="Mayra Ortega Maldonado" userId="11320bfe6d2b62da" providerId="LiveId" clId="{32D089BA-38A2-4BEA-9C92-30CAEB9514EF}" dt="2020-09-06T18:55:14.935" v="198" actId="1035"/>
          <ac:picMkLst>
            <pc:docMk/>
            <pc:sldMk cId="3663543881" sldId="348"/>
            <ac:picMk id="4098" creationId="{5AE43581-5D83-4F34-BD68-D5BB664D2E41}"/>
          </ac:picMkLst>
        </pc:picChg>
      </pc:sldChg>
      <pc:sldChg chg="modSp add ord modNotesTx">
        <pc:chgData name="Mayra Ortega Maldonado" userId="11320bfe6d2b62da" providerId="LiveId" clId="{32D089BA-38A2-4BEA-9C92-30CAEB9514EF}" dt="2020-09-06T19:54:41.693" v="410"/>
        <pc:sldMkLst>
          <pc:docMk/>
          <pc:sldMk cId="1626093201" sldId="349"/>
        </pc:sldMkLst>
        <pc:spChg chg="mod">
          <ac:chgData name="Mayra Ortega Maldonado" userId="11320bfe6d2b62da" providerId="LiveId" clId="{32D089BA-38A2-4BEA-9C92-30CAEB9514EF}" dt="2020-09-06T18:36:29.861" v="1" actId="207"/>
          <ac:spMkLst>
            <pc:docMk/>
            <pc:sldMk cId="1626093201" sldId="349"/>
            <ac:spMk id="4" creationId="{E3690C48-2DA8-4AC0-8CA0-BE6471FF00C3}"/>
          </ac:spMkLst>
        </pc:spChg>
      </pc:sldChg>
      <pc:sldChg chg="addSp delSp modSp add mod modAnim">
        <pc:chgData name="Mayra Ortega Maldonado" userId="11320bfe6d2b62da" providerId="LiveId" clId="{32D089BA-38A2-4BEA-9C92-30CAEB9514EF}" dt="2020-09-09T17:03:03.842" v="2349" actId="166"/>
        <pc:sldMkLst>
          <pc:docMk/>
          <pc:sldMk cId="397782521" sldId="350"/>
        </pc:sldMkLst>
        <pc:spChg chg="mod">
          <ac:chgData name="Mayra Ortega Maldonado" userId="11320bfe6d2b62da" providerId="LiveId" clId="{32D089BA-38A2-4BEA-9C92-30CAEB9514EF}" dt="2020-09-07T08:17:46.150" v="1011" actId="208"/>
          <ac:spMkLst>
            <pc:docMk/>
            <pc:sldMk cId="397782521" sldId="350"/>
            <ac:spMk id="3" creationId="{91CA4127-6F99-44FD-9981-28FAABA8D754}"/>
          </ac:spMkLst>
        </pc:spChg>
        <pc:spChg chg="mod ord">
          <ac:chgData name="Mayra Ortega Maldonado" userId="11320bfe6d2b62da" providerId="LiveId" clId="{32D089BA-38A2-4BEA-9C92-30CAEB9514EF}" dt="2020-09-06T18:54:21.208" v="170" actId="1076"/>
          <ac:spMkLst>
            <pc:docMk/>
            <pc:sldMk cId="397782521" sldId="350"/>
            <ac:spMk id="4" creationId="{1AD2EF82-AEB9-4A99-B0C1-43E8871084B0}"/>
          </ac:spMkLst>
        </pc:spChg>
        <pc:spChg chg="add mod ord">
          <ac:chgData name="Mayra Ortega Maldonado" userId="11320bfe6d2b62da" providerId="LiveId" clId="{32D089BA-38A2-4BEA-9C92-30CAEB9514EF}" dt="2020-09-09T17:02:54.779" v="2348" actId="14100"/>
          <ac:spMkLst>
            <pc:docMk/>
            <pc:sldMk cId="397782521" sldId="350"/>
            <ac:spMk id="5" creationId="{60423F06-149A-42E5-BF14-FAC530D591FA}"/>
          </ac:spMkLst>
        </pc:spChg>
        <pc:spChg chg="mod">
          <ac:chgData name="Mayra Ortega Maldonado" userId="11320bfe6d2b62da" providerId="LiveId" clId="{32D089BA-38A2-4BEA-9C92-30CAEB9514EF}" dt="2020-09-06T18:42:24.337" v="122" actId="14100"/>
          <ac:spMkLst>
            <pc:docMk/>
            <pc:sldMk cId="397782521" sldId="350"/>
            <ac:spMk id="22" creationId="{9B61E4D0-E688-459E-BB27-1071770C7AE3}"/>
          </ac:spMkLst>
        </pc:spChg>
        <pc:picChg chg="del">
          <ac:chgData name="Mayra Ortega Maldonado" userId="11320bfe6d2b62da" providerId="LiveId" clId="{32D089BA-38A2-4BEA-9C92-30CAEB9514EF}" dt="2020-09-06T18:43:22.620" v="134" actId="478"/>
          <ac:picMkLst>
            <pc:docMk/>
            <pc:sldMk cId="397782521" sldId="350"/>
            <ac:picMk id="16" creationId="{442DB7FF-D4A5-45C8-A2D2-D506F8330D05}"/>
          </ac:picMkLst>
        </pc:picChg>
        <pc:picChg chg="del">
          <ac:chgData name="Mayra Ortega Maldonado" userId="11320bfe6d2b62da" providerId="LiveId" clId="{32D089BA-38A2-4BEA-9C92-30CAEB9514EF}" dt="2020-09-06T18:46:27.993" v="142" actId="478"/>
          <ac:picMkLst>
            <pc:docMk/>
            <pc:sldMk cId="397782521" sldId="350"/>
            <ac:picMk id="1030" creationId="{CF432184-FBEE-46F6-A775-64F8F6053D94}"/>
          </ac:picMkLst>
        </pc:picChg>
        <pc:picChg chg="del">
          <ac:chgData name="Mayra Ortega Maldonado" userId="11320bfe6d2b62da" providerId="LiveId" clId="{32D089BA-38A2-4BEA-9C92-30CAEB9514EF}" dt="2020-09-06T18:45:49.233" v="135" actId="478"/>
          <ac:picMkLst>
            <pc:docMk/>
            <pc:sldMk cId="397782521" sldId="350"/>
            <ac:picMk id="1034" creationId="{BBB5F2A3-AF34-4D1C-9B5E-5D7E27F55A54}"/>
          </ac:picMkLst>
        </pc:picChg>
        <pc:picChg chg="add mod">
          <ac:chgData name="Mayra Ortega Maldonado" userId="11320bfe6d2b62da" providerId="LiveId" clId="{32D089BA-38A2-4BEA-9C92-30CAEB9514EF}" dt="2020-09-06T18:54:08.823" v="168" actId="1076"/>
          <ac:picMkLst>
            <pc:docMk/>
            <pc:sldMk cId="397782521" sldId="350"/>
            <ac:picMk id="5122" creationId="{1C6BC846-B3BF-45F1-99E7-25547397CD7F}"/>
          </ac:picMkLst>
        </pc:picChg>
        <pc:picChg chg="add mod">
          <ac:chgData name="Mayra Ortega Maldonado" userId="11320bfe6d2b62da" providerId="LiveId" clId="{32D089BA-38A2-4BEA-9C92-30CAEB9514EF}" dt="2020-09-06T18:54:17.711" v="169" actId="1076"/>
          <ac:picMkLst>
            <pc:docMk/>
            <pc:sldMk cId="397782521" sldId="350"/>
            <ac:picMk id="5124" creationId="{C3FE710A-C4F5-4AA9-B5FD-BD60810055AD}"/>
          </ac:picMkLst>
        </pc:picChg>
        <pc:picChg chg="add del mod">
          <ac:chgData name="Mayra Ortega Maldonado" userId="11320bfe6d2b62da" providerId="LiveId" clId="{32D089BA-38A2-4BEA-9C92-30CAEB9514EF}" dt="2020-09-06T18:52:30.570" v="159" actId="478"/>
          <ac:picMkLst>
            <pc:docMk/>
            <pc:sldMk cId="397782521" sldId="350"/>
            <ac:picMk id="5126" creationId="{E2C851A7-F205-4F17-AD23-0DD0CCC45236}"/>
          </ac:picMkLst>
        </pc:picChg>
        <pc:picChg chg="add mod">
          <ac:chgData name="Mayra Ortega Maldonado" userId="11320bfe6d2b62da" providerId="LiveId" clId="{32D089BA-38A2-4BEA-9C92-30CAEB9514EF}" dt="2020-09-06T18:54:24.039" v="171" actId="1076"/>
          <ac:picMkLst>
            <pc:docMk/>
            <pc:sldMk cId="397782521" sldId="350"/>
            <ac:picMk id="5128" creationId="{11C25AEB-A85F-4767-94F2-52D6821CC9E7}"/>
          </ac:picMkLst>
        </pc:picChg>
        <pc:picChg chg="add mod">
          <ac:chgData name="Mayra Ortega Maldonado" userId="11320bfe6d2b62da" providerId="LiveId" clId="{32D089BA-38A2-4BEA-9C92-30CAEB9514EF}" dt="2020-09-09T17:03:03.842" v="2349" actId="166"/>
          <ac:picMkLst>
            <pc:docMk/>
            <pc:sldMk cId="397782521" sldId="350"/>
            <ac:picMk id="5130" creationId="{2964E00C-46DA-42CC-93CB-97F08413278C}"/>
          </ac:picMkLst>
        </pc:picChg>
      </pc:sldChg>
      <pc:sldChg chg="addSp delSp modSp add mod setBg delDesignElem">
        <pc:chgData name="Mayra Ortega Maldonado" userId="11320bfe6d2b62da" providerId="LiveId" clId="{32D089BA-38A2-4BEA-9C92-30CAEB9514EF}" dt="2020-09-07T08:17:55.997" v="1012" actId="207"/>
        <pc:sldMkLst>
          <pc:docMk/>
          <pc:sldMk cId="671763778" sldId="351"/>
        </pc:sldMkLst>
        <pc:spChg chg="del ord">
          <ac:chgData name="Mayra Ortega Maldonado" userId="11320bfe6d2b62da" providerId="LiveId" clId="{32D089BA-38A2-4BEA-9C92-30CAEB9514EF}" dt="2020-09-06T18:59:52.692" v="257" actId="478"/>
          <ac:spMkLst>
            <pc:docMk/>
            <pc:sldMk cId="671763778" sldId="351"/>
            <ac:spMk id="3" creationId="{91CA4127-6F99-44FD-9981-28FAABA8D754}"/>
          </ac:spMkLst>
        </pc:spChg>
        <pc:spChg chg="mod ord">
          <ac:chgData name="Mayra Ortega Maldonado" userId="11320bfe6d2b62da" providerId="LiveId" clId="{32D089BA-38A2-4BEA-9C92-30CAEB9514EF}" dt="2020-09-07T08:17:55.997" v="1012" actId="207"/>
          <ac:spMkLst>
            <pc:docMk/>
            <pc:sldMk cId="671763778" sldId="351"/>
            <ac:spMk id="22" creationId="{9B61E4D0-E688-459E-BB27-1071770C7AE3}"/>
          </ac:spMkLst>
        </pc:spChg>
        <pc:spChg chg="add">
          <ac:chgData name="Mayra Ortega Maldonado" userId="11320bfe6d2b62da" providerId="LiveId" clId="{32D089BA-38A2-4BEA-9C92-30CAEB9514EF}" dt="2020-09-06T19:03:34.526" v="270" actId="26606"/>
          <ac:spMkLst>
            <pc:docMk/>
            <pc:sldMk cId="671763778" sldId="351"/>
            <ac:spMk id="77" creationId="{B497CCB5-5FC2-473C-AFCC-2430CEF1DF71}"/>
          </ac:spMkLst>
        </pc:spChg>
        <pc:spChg chg="add">
          <ac:chgData name="Mayra Ortega Maldonado" userId="11320bfe6d2b62da" providerId="LiveId" clId="{32D089BA-38A2-4BEA-9C92-30CAEB9514EF}" dt="2020-09-06T19:03:34.526" v="270" actId="26606"/>
          <ac:spMkLst>
            <pc:docMk/>
            <pc:sldMk cId="671763778" sldId="351"/>
            <ac:spMk id="79" creationId="{599C8C75-BFDF-44E7-A028-EEB5EDD58817}"/>
          </ac:spMkLst>
        </pc:spChg>
        <pc:picChg chg="add del">
          <ac:chgData name="Mayra Ortega Maldonado" userId="11320bfe6d2b62da" providerId="LiveId" clId="{32D089BA-38A2-4BEA-9C92-30CAEB9514EF}" dt="2020-09-06T18:59:28.655" v="256" actId="478"/>
          <ac:picMkLst>
            <pc:docMk/>
            <pc:sldMk cId="671763778" sldId="351"/>
            <ac:picMk id="16" creationId="{442DB7FF-D4A5-45C8-A2D2-D506F8330D05}"/>
          </ac:picMkLst>
        </pc:picChg>
        <pc:picChg chg="del">
          <ac:chgData name="Mayra Ortega Maldonado" userId="11320bfe6d2b62da" providerId="LiveId" clId="{32D089BA-38A2-4BEA-9C92-30CAEB9514EF}" dt="2020-09-06T18:58:31.977" v="248" actId="478"/>
          <ac:picMkLst>
            <pc:docMk/>
            <pc:sldMk cId="671763778" sldId="351"/>
            <ac:picMk id="2050" creationId="{D26560D4-8398-4A85-806E-BAB7D32314CD}"/>
          </ac:picMkLst>
        </pc:picChg>
        <pc:picChg chg="del">
          <ac:chgData name="Mayra Ortega Maldonado" userId="11320bfe6d2b62da" providerId="LiveId" clId="{32D089BA-38A2-4BEA-9C92-30CAEB9514EF}" dt="2020-09-06T19:01:40.600" v="259" actId="478"/>
          <ac:picMkLst>
            <pc:docMk/>
            <pc:sldMk cId="671763778" sldId="351"/>
            <ac:picMk id="2052" creationId="{4CD08EE1-B550-4437-9A5A-26AE8E62C19A}"/>
          </ac:picMkLst>
        </pc:picChg>
        <pc:picChg chg="del">
          <ac:chgData name="Mayra Ortega Maldonado" userId="11320bfe6d2b62da" providerId="LiveId" clId="{32D089BA-38A2-4BEA-9C92-30CAEB9514EF}" dt="2020-09-06T19:02:44.912" v="264" actId="478"/>
          <ac:picMkLst>
            <pc:docMk/>
            <pc:sldMk cId="671763778" sldId="351"/>
            <ac:picMk id="2054" creationId="{9239F19E-CF11-4366-BB68-4BCFC6828D3F}"/>
          </ac:picMkLst>
        </pc:picChg>
        <pc:picChg chg="add mod ord">
          <ac:chgData name="Mayra Ortega Maldonado" userId="11320bfe6d2b62da" providerId="LiveId" clId="{32D089BA-38A2-4BEA-9C92-30CAEB9514EF}" dt="2020-09-06T19:26:54.196" v="296" actId="1076"/>
          <ac:picMkLst>
            <pc:docMk/>
            <pc:sldMk cId="671763778" sldId="351"/>
            <ac:picMk id="6146" creationId="{0B584363-F807-4CDE-B934-31364A82A75C}"/>
          </ac:picMkLst>
        </pc:picChg>
        <pc:picChg chg="add mod ord">
          <ac:chgData name="Mayra Ortega Maldonado" userId="11320bfe6d2b62da" providerId="LiveId" clId="{32D089BA-38A2-4BEA-9C92-30CAEB9514EF}" dt="2020-09-06T19:03:34.526" v="270" actId="26606"/>
          <ac:picMkLst>
            <pc:docMk/>
            <pc:sldMk cId="671763778" sldId="351"/>
            <ac:picMk id="6148" creationId="{C04BAAF5-DF8A-435D-BAB9-8E4106D886C0}"/>
          </ac:picMkLst>
        </pc:picChg>
        <pc:picChg chg="add del mod ord">
          <ac:chgData name="Mayra Ortega Maldonado" userId="11320bfe6d2b62da" providerId="LiveId" clId="{32D089BA-38A2-4BEA-9C92-30CAEB9514EF}" dt="2020-09-06T19:26:49.463" v="295" actId="478"/>
          <ac:picMkLst>
            <pc:docMk/>
            <pc:sldMk cId="671763778" sldId="351"/>
            <ac:picMk id="6150" creationId="{F3F65780-A5CF-49D8-91B9-5272B60BDE63}"/>
          </ac:picMkLst>
        </pc:picChg>
        <pc:picChg chg="add mod">
          <ac:chgData name="Mayra Ortega Maldonado" userId="11320bfe6d2b62da" providerId="LiveId" clId="{32D089BA-38A2-4BEA-9C92-30CAEB9514EF}" dt="2020-09-06T19:03:34.526" v="270" actId="26606"/>
          <ac:picMkLst>
            <pc:docMk/>
            <pc:sldMk cId="671763778" sldId="351"/>
            <ac:picMk id="6152" creationId="{35EFA1CF-273E-4AB8-8408-9D89706DE06B}"/>
          </ac:picMkLst>
        </pc:picChg>
        <pc:picChg chg="add mod">
          <ac:chgData name="Mayra Ortega Maldonado" userId="11320bfe6d2b62da" providerId="LiveId" clId="{32D089BA-38A2-4BEA-9C92-30CAEB9514EF}" dt="2020-09-06T19:27:16.970" v="300" actId="167"/>
          <ac:picMkLst>
            <pc:docMk/>
            <pc:sldMk cId="671763778" sldId="351"/>
            <ac:picMk id="6154" creationId="{BAF9CAE3-27A2-40C9-9B47-B9DAFE7A8098}"/>
          </ac:picMkLst>
        </pc:picChg>
        <pc:cxnChg chg="del">
          <ac:chgData name="Mayra Ortega Maldonado" userId="11320bfe6d2b62da" providerId="LiveId" clId="{32D089BA-38A2-4BEA-9C92-30CAEB9514EF}" dt="2020-09-06T18:56:49.079" v="204"/>
          <ac:cxnSpMkLst>
            <pc:docMk/>
            <pc:sldMk cId="671763778" sldId="351"/>
            <ac:cxnSpMk id="73" creationId="{EBAD6A72-88E8-42F7-88B9-CAF744536BE4}"/>
          </ac:cxnSpMkLst>
        </pc:cxnChg>
        <pc:cxnChg chg="del">
          <ac:chgData name="Mayra Ortega Maldonado" userId="11320bfe6d2b62da" providerId="LiveId" clId="{32D089BA-38A2-4BEA-9C92-30CAEB9514EF}" dt="2020-09-06T18:56:49.079" v="204"/>
          <ac:cxnSpMkLst>
            <pc:docMk/>
            <pc:sldMk cId="671763778" sldId="351"/>
            <ac:cxnSpMk id="75" creationId="{C800968E-0A99-46C4-A9B2-6A63AC66F4B0}"/>
          </ac:cxnSpMkLst>
        </pc:cxnChg>
      </pc:sldChg>
      <pc:sldChg chg="modSp add mod">
        <pc:chgData name="Mayra Ortega Maldonado" userId="11320bfe6d2b62da" providerId="LiveId" clId="{32D089BA-38A2-4BEA-9C92-30CAEB9514EF}" dt="2020-09-07T09:52:51.569" v="2344" actId="20577"/>
        <pc:sldMkLst>
          <pc:docMk/>
          <pc:sldMk cId="1009707414" sldId="352"/>
        </pc:sldMkLst>
        <pc:spChg chg="mod">
          <ac:chgData name="Mayra Ortega Maldonado" userId="11320bfe6d2b62da" providerId="LiveId" clId="{32D089BA-38A2-4BEA-9C92-30CAEB9514EF}" dt="2020-09-07T09:52:51.569" v="2344" actId="20577"/>
          <ac:spMkLst>
            <pc:docMk/>
            <pc:sldMk cId="1009707414" sldId="352"/>
            <ac:spMk id="5" creationId="{2782315F-E99B-4B79-B030-58B0E42CB512}"/>
          </ac:spMkLst>
        </pc:spChg>
      </pc:sldChg>
      <pc:sldChg chg="addSp delSp modSp add del mod setBg delDesignElem">
        <pc:chgData name="Mayra Ortega Maldonado" userId="11320bfe6d2b62da" providerId="LiveId" clId="{32D089BA-38A2-4BEA-9C92-30CAEB9514EF}" dt="2020-09-06T19:54:13.670" v="409" actId="47"/>
        <pc:sldMkLst>
          <pc:docMk/>
          <pc:sldMk cId="3710909682" sldId="352"/>
        </pc:sldMkLst>
        <pc:spChg chg="mod ord">
          <ac:chgData name="Mayra Ortega Maldonado" userId="11320bfe6d2b62da" providerId="LiveId" clId="{32D089BA-38A2-4BEA-9C92-30CAEB9514EF}" dt="2020-09-06T19:28:53.077" v="327" actId="122"/>
          <ac:spMkLst>
            <pc:docMk/>
            <pc:sldMk cId="3710909682" sldId="352"/>
            <ac:spMk id="22" creationId="{9B61E4D0-E688-459E-BB27-1071770C7AE3}"/>
          </ac:spMkLst>
        </pc:spChg>
        <pc:spChg chg="del">
          <ac:chgData name="Mayra Ortega Maldonado" userId="11320bfe6d2b62da" providerId="LiveId" clId="{32D089BA-38A2-4BEA-9C92-30CAEB9514EF}" dt="2020-09-06T19:27:43.304" v="302"/>
          <ac:spMkLst>
            <pc:docMk/>
            <pc:sldMk cId="3710909682" sldId="352"/>
            <ac:spMk id="77" creationId="{B497CCB5-5FC2-473C-AFCC-2430CEF1DF71}"/>
          </ac:spMkLst>
        </pc:spChg>
        <pc:spChg chg="del">
          <ac:chgData name="Mayra Ortega Maldonado" userId="11320bfe6d2b62da" providerId="LiveId" clId="{32D089BA-38A2-4BEA-9C92-30CAEB9514EF}" dt="2020-09-06T19:27:43.304" v="302"/>
          <ac:spMkLst>
            <pc:docMk/>
            <pc:sldMk cId="3710909682" sldId="352"/>
            <ac:spMk id="79" creationId="{599C8C75-BFDF-44E7-A028-EEB5EDD58817}"/>
          </ac:spMkLst>
        </pc:spChg>
        <pc:spChg chg="add">
          <ac:chgData name="Mayra Ortega Maldonado" userId="11320bfe6d2b62da" providerId="LiveId" clId="{32D089BA-38A2-4BEA-9C92-30CAEB9514EF}" dt="2020-09-06T19:28:17.205" v="303" actId="26606"/>
          <ac:spMkLst>
            <pc:docMk/>
            <pc:sldMk cId="3710909682" sldId="352"/>
            <ac:spMk id="6156" creationId="{928F64C6-FE22-4FC1-A763-DFCC514811BD}"/>
          </ac:spMkLst>
        </pc:spChg>
        <pc:picChg chg="mod">
          <ac:chgData name="Mayra Ortega Maldonado" userId="11320bfe6d2b62da" providerId="LiveId" clId="{32D089BA-38A2-4BEA-9C92-30CAEB9514EF}" dt="2020-09-06T19:28:17.205" v="303" actId="26606"/>
          <ac:picMkLst>
            <pc:docMk/>
            <pc:sldMk cId="3710909682" sldId="352"/>
            <ac:picMk id="6146" creationId="{0B584363-F807-4CDE-B934-31364A82A75C}"/>
          </ac:picMkLst>
        </pc:picChg>
        <pc:picChg chg="mod">
          <ac:chgData name="Mayra Ortega Maldonado" userId="11320bfe6d2b62da" providerId="LiveId" clId="{32D089BA-38A2-4BEA-9C92-30CAEB9514EF}" dt="2020-09-06T19:28:17.205" v="303" actId="26606"/>
          <ac:picMkLst>
            <pc:docMk/>
            <pc:sldMk cId="3710909682" sldId="352"/>
            <ac:picMk id="6148" creationId="{C04BAAF5-DF8A-435D-BAB9-8E4106D886C0}"/>
          </ac:picMkLst>
        </pc:picChg>
        <pc:picChg chg="mod ord">
          <ac:chgData name="Mayra Ortega Maldonado" userId="11320bfe6d2b62da" providerId="LiveId" clId="{32D089BA-38A2-4BEA-9C92-30CAEB9514EF}" dt="2020-09-06T19:28:17.205" v="303" actId="26606"/>
          <ac:picMkLst>
            <pc:docMk/>
            <pc:sldMk cId="3710909682" sldId="352"/>
            <ac:picMk id="6152" creationId="{35EFA1CF-273E-4AB8-8408-9D89706DE06B}"/>
          </ac:picMkLst>
        </pc:picChg>
        <pc:picChg chg="mod ord">
          <ac:chgData name="Mayra Ortega Maldonado" userId="11320bfe6d2b62da" providerId="LiveId" clId="{32D089BA-38A2-4BEA-9C92-30CAEB9514EF}" dt="2020-09-06T19:28:17.205" v="303" actId="26606"/>
          <ac:picMkLst>
            <pc:docMk/>
            <pc:sldMk cId="3710909682" sldId="352"/>
            <ac:picMk id="6154" creationId="{BAF9CAE3-27A2-40C9-9B47-B9DAFE7A8098}"/>
          </ac:picMkLst>
        </pc:picChg>
        <pc:cxnChg chg="add">
          <ac:chgData name="Mayra Ortega Maldonado" userId="11320bfe6d2b62da" providerId="LiveId" clId="{32D089BA-38A2-4BEA-9C92-30CAEB9514EF}" dt="2020-09-06T19:28:17.205" v="303" actId="26606"/>
          <ac:cxnSpMkLst>
            <pc:docMk/>
            <pc:sldMk cId="3710909682" sldId="352"/>
            <ac:cxnSpMk id="81" creationId="{5C34627B-48E6-4F4D-B843-97717A86B490}"/>
          </ac:cxnSpMkLst>
        </pc:cxnChg>
      </pc:sldChg>
      <pc:sldChg chg="addSp delSp modSp add mod modAnim">
        <pc:chgData name="Mayra Ortega Maldonado" userId="11320bfe6d2b62da" providerId="LiveId" clId="{32D089BA-38A2-4BEA-9C92-30CAEB9514EF}" dt="2020-09-09T18:04:11.943" v="2418" actId="14100"/>
        <pc:sldMkLst>
          <pc:docMk/>
          <pc:sldMk cId="3529867845" sldId="353"/>
        </pc:sldMkLst>
        <pc:spChg chg="del">
          <ac:chgData name="Mayra Ortega Maldonado" userId="11320bfe6d2b62da" providerId="LiveId" clId="{32D089BA-38A2-4BEA-9C92-30CAEB9514EF}" dt="2020-09-06T19:57:22.664" v="473" actId="478"/>
          <ac:spMkLst>
            <pc:docMk/>
            <pc:sldMk cId="3529867845" sldId="353"/>
            <ac:spMk id="2" creationId="{4DE9B139-EA0A-4682-B8A3-2D38A1C6C7CB}"/>
          </ac:spMkLst>
        </pc:spChg>
        <pc:spChg chg="add mod">
          <ac:chgData name="Mayra Ortega Maldonado" userId="11320bfe6d2b62da" providerId="LiveId" clId="{32D089BA-38A2-4BEA-9C92-30CAEB9514EF}" dt="2020-09-07T09:25:28.349" v="2328" actId="1076"/>
          <ac:spMkLst>
            <pc:docMk/>
            <pc:sldMk cId="3529867845" sldId="353"/>
            <ac:spMk id="2" creationId="{A0A2EC8E-0DE6-4B17-9EEF-BC93D7E60FCA}"/>
          </ac:spMkLst>
        </pc:spChg>
        <pc:spChg chg="add mod">
          <ac:chgData name="Mayra Ortega Maldonado" userId="11320bfe6d2b62da" providerId="LiveId" clId="{32D089BA-38A2-4BEA-9C92-30CAEB9514EF}" dt="2020-09-07T08:19:54.515" v="1063" actId="1076"/>
          <ac:spMkLst>
            <pc:docMk/>
            <pc:sldMk cId="3529867845" sldId="353"/>
            <ac:spMk id="3" creationId="{7F8E09D7-2B07-4E15-89DD-B844000B9A04}"/>
          </ac:spMkLst>
        </pc:spChg>
        <pc:spChg chg="del">
          <ac:chgData name="Mayra Ortega Maldonado" userId="11320bfe6d2b62da" providerId="LiveId" clId="{32D089BA-38A2-4BEA-9C92-30CAEB9514EF}" dt="2020-09-06T20:07:52.852" v="493" actId="478"/>
          <ac:spMkLst>
            <pc:docMk/>
            <pc:sldMk cId="3529867845" sldId="353"/>
            <ac:spMk id="3" creationId="{91CA4127-6F99-44FD-9981-28FAABA8D754}"/>
          </ac:spMkLst>
        </pc:spChg>
        <pc:spChg chg="del">
          <ac:chgData name="Mayra Ortega Maldonado" userId="11320bfe6d2b62da" providerId="LiveId" clId="{32D089BA-38A2-4BEA-9C92-30CAEB9514EF}" dt="2020-09-06T19:57:22.664" v="473" actId="478"/>
          <ac:spMkLst>
            <pc:docMk/>
            <pc:sldMk cId="3529867845" sldId="353"/>
            <ac:spMk id="4" creationId="{65108088-B380-4243-91BC-6588131D1BB6}"/>
          </ac:spMkLst>
        </pc:spChg>
        <pc:spChg chg="add mod">
          <ac:chgData name="Mayra Ortega Maldonado" userId="11320bfe6d2b62da" providerId="LiveId" clId="{32D089BA-38A2-4BEA-9C92-30CAEB9514EF}" dt="2020-09-07T08:20:22.658" v="1099" actId="1076"/>
          <ac:spMkLst>
            <pc:docMk/>
            <pc:sldMk cId="3529867845" sldId="353"/>
            <ac:spMk id="4" creationId="{F81397FA-AE41-4175-929F-A9F3ADD8AD9B}"/>
          </ac:spMkLst>
        </pc:spChg>
        <pc:spChg chg="del">
          <ac:chgData name="Mayra Ortega Maldonado" userId="11320bfe6d2b62da" providerId="LiveId" clId="{32D089BA-38A2-4BEA-9C92-30CAEB9514EF}" dt="2020-09-06T19:57:27.541" v="474" actId="478"/>
          <ac:spMkLst>
            <pc:docMk/>
            <pc:sldMk cId="3529867845" sldId="353"/>
            <ac:spMk id="5" creationId="{3E17E586-0ACB-4D60-81AC-DC2CB6DF2B62}"/>
          </ac:spMkLst>
        </pc:spChg>
        <pc:spChg chg="add mod">
          <ac:chgData name="Mayra Ortega Maldonado" userId="11320bfe6d2b62da" providerId="LiveId" clId="{32D089BA-38A2-4BEA-9C92-30CAEB9514EF}" dt="2020-09-09T17:04:40.447" v="2356" actId="20577"/>
          <ac:spMkLst>
            <pc:docMk/>
            <pc:sldMk cId="3529867845" sldId="353"/>
            <ac:spMk id="5" creationId="{6FF7D691-EFCC-4C4C-BD3E-F24DAC4D606E}"/>
          </ac:spMkLst>
        </pc:spChg>
        <pc:spChg chg="add mod">
          <ac:chgData name="Mayra Ortega Maldonado" userId="11320bfe6d2b62da" providerId="LiveId" clId="{32D089BA-38A2-4BEA-9C92-30CAEB9514EF}" dt="2020-09-09T17:04:58.494" v="2360" actId="1076"/>
          <ac:spMkLst>
            <pc:docMk/>
            <pc:sldMk cId="3529867845" sldId="353"/>
            <ac:spMk id="6" creationId="{F6349AF6-D992-4E49-82A7-33A7F18210FC}"/>
          </ac:spMkLst>
        </pc:spChg>
        <pc:spChg chg="mod">
          <ac:chgData name="Mayra Ortega Maldonado" userId="11320bfe6d2b62da" providerId="LiveId" clId="{32D089BA-38A2-4BEA-9C92-30CAEB9514EF}" dt="2020-09-09T18:04:11.943" v="2418" actId="14100"/>
          <ac:spMkLst>
            <pc:docMk/>
            <pc:sldMk cId="3529867845" sldId="353"/>
            <ac:spMk id="22" creationId="{9B61E4D0-E688-459E-BB27-1071770C7AE3}"/>
          </ac:spMkLst>
        </pc:spChg>
        <pc:picChg chg="del">
          <ac:chgData name="Mayra Ortega Maldonado" userId="11320bfe6d2b62da" providerId="LiveId" clId="{32D089BA-38A2-4BEA-9C92-30CAEB9514EF}" dt="2020-09-06T19:57:13.339" v="472" actId="478"/>
          <ac:picMkLst>
            <pc:docMk/>
            <pc:sldMk cId="3529867845" sldId="353"/>
            <ac:picMk id="1026" creationId="{DCFD5092-71DD-483C-8244-554777E7B2B2}"/>
          </ac:picMkLst>
        </pc:picChg>
        <pc:picChg chg="add del">
          <ac:chgData name="Mayra Ortega Maldonado" userId="11320bfe6d2b62da" providerId="LiveId" clId="{32D089BA-38A2-4BEA-9C92-30CAEB9514EF}" dt="2020-09-06T20:00:36.351" v="476" actId="478"/>
          <ac:picMkLst>
            <pc:docMk/>
            <pc:sldMk cId="3529867845" sldId="353"/>
            <ac:picMk id="9218" creationId="{E1226B83-60B6-4DA7-B1DD-72382223267C}"/>
          </ac:picMkLst>
        </pc:picChg>
        <pc:picChg chg="add mod">
          <ac:chgData name="Mayra Ortega Maldonado" userId="11320bfe6d2b62da" providerId="LiveId" clId="{32D089BA-38A2-4BEA-9C92-30CAEB9514EF}" dt="2020-09-07T09:25:19.796" v="2327" actId="1076"/>
          <ac:picMkLst>
            <pc:docMk/>
            <pc:sldMk cId="3529867845" sldId="353"/>
            <ac:picMk id="9220" creationId="{000AEEC9-8666-4A4B-9A9B-002DE090B35C}"/>
          </ac:picMkLst>
        </pc:picChg>
        <pc:picChg chg="add mod">
          <ac:chgData name="Mayra Ortega Maldonado" userId="11320bfe6d2b62da" providerId="LiveId" clId="{32D089BA-38A2-4BEA-9C92-30CAEB9514EF}" dt="2020-09-07T09:25:28.349" v="2328" actId="1076"/>
          <ac:picMkLst>
            <pc:docMk/>
            <pc:sldMk cId="3529867845" sldId="353"/>
            <ac:picMk id="9222" creationId="{E9967B77-2C15-4FB1-9088-86289129F046}"/>
          </ac:picMkLst>
        </pc:picChg>
        <pc:picChg chg="add mod">
          <ac:chgData name="Mayra Ortega Maldonado" userId="11320bfe6d2b62da" providerId="LiveId" clId="{32D089BA-38A2-4BEA-9C92-30CAEB9514EF}" dt="2020-09-07T08:20:17.906" v="1098" actId="1076"/>
          <ac:picMkLst>
            <pc:docMk/>
            <pc:sldMk cId="3529867845" sldId="353"/>
            <ac:picMk id="9224" creationId="{BE40C484-D3D5-4F8B-B30C-7D4C7DE632BC}"/>
          </ac:picMkLst>
        </pc:picChg>
        <pc:picChg chg="add mod">
          <ac:chgData name="Mayra Ortega Maldonado" userId="11320bfe6d2b62da" providerId="LiveId" clId="{32D089BA-38A2-4BEA-9C92-30CAEB9514EF}" dt="2020-09-09T17:04:30.699" v="2354" actId="1076"/>
          <ac:picMkLst>
            <pc:docMk/>
            <pc:sldMk cId="3529867845" sldId="353"/>
            <ac:picMk id="9226" creationId="{FE6AC279-8FB2-4F53-804D-37CE13E39B58}"/>
          </ac:picMkLst>
        </pc:picChg>
        <pc:picChg chg="add mod">
          <ac:chgData name="Mayra Ortega Maldonado" userId="11320bfe6d2b62da" providerId="LiveId" clId="{32D089BA-38A2-4BEA-9C92-30CAEB9514EF}" dt="2020-09-09T17:04:50.822" v="2358" actId="14100"/>
          <ac:picMkLst>
            <pc:docMk/>
            <pc:sldMk cId="3529867845" sldId="353"/>
            <ac:picMk id="9228" creationId="{8906F67F-3E11-4338-9BE1-A60591063D6A}"/>
          </ac:picMkLst>
        </pc:picChg>
      </pc:sldChg>
      <pc:sldChg chg="addSp delSp modSp add mod modAnim">
        <pc:chgData name="Mayra Ortega Maldonado" userId="11320bfe6d2b62da" providerId="LiveId" clId="{32D089BA-38A2-4BEA-9C92-30CAEB9514EF}" dt="2020-09-09T17:07:19.663" v="2371"/>
        <pc:sldMkLst>
          <pc:docMk/>
          <pc:sldMk cId="190171745" sldId="354"/>
        </pc:sldMkLst>
        <pc:spChg chg="add del mod">
          <ac:chgData name="Mayra Ortega Maldonado" userId="11320bfe6d2b62da" providerId="LiveId" clId="{32D089BA-38A2-4BEA-9C92-30CAEB9514EF}" dt="2020-09-06T20:18:41.883" v="532" actId="478"/>
          <ac:spMkLst>
            <pc:docMk/>
            <pc:sldMk cId="190171745" sldId="354"/>
            <ac:spMk id="3" creationId="{05D9331E-94FE-4706-A452-B3ACC01CDDB8}"/>
          </ac:spMkLst>
        </pc:spChg>
        <pc:spChg chg="add del mod">
          <ac:chgData name="Mayra Ortega Maldonado" userId="11320bfe6d2b62da" providerId="LiveId" clId="{32D089BA-38A2-4BEA-9C92-30CAEB9514EF}" dt="2020-09-07T08:23:35.820" v="1176" actId="478"/>
          <ac:spMkLst>
            <pc:docMk/>
            <pc:sldMk cId="190171745" sldId="354"/>
            <ac:spMk id="4" creationId="{742DD927-228E-4824-B7F3-A43C89BB5564}"/>
          </ac:spMkLst>
        </pc:spChg>
        <pc:spChg chg="add del mod">
          <ac:chgData name="Mayra Ortega Maldonado" userId="11320bfe6d2b62da" providerId="LiveId" clId="{32D089BA-38A2-4BEA-9C92-30CAEB9514EF}" dt="2020-09-07T08:23:33.890" v="1175" actId="478"/>
          <ac:spMkLst>
            <pc:docMk/>
            <pc:sldMk cId="190171745" sldId="354"/>
            <ac:spMk id="5" creationId="{30D2F895-EDCE-4102-B927-2D8CF043D77F}"/>
          </ac:spMkLst>
        </pc:spChg>
        <pc:spChg chg="add del mod">
          <ac:chgData name="Mayra Ortega Maldonado" userId="11320bfe6d2b62da" providerId="LiveId" clId="{32D089BA-38A2-4BEA-9C92-30CAEB9514EF}" dt="2020-09-07T08:23:39.570" v="1177" actId="478"/>
          <ac:spMkLst>
            <pc:docMk/>
            <pc:sldMk cId="190171745" sldId="354"/>
            <ac:spMk id="6" creationId="{DD6994E1-AE32-4124-805C-CB2257656D47}"/>
          </ac:spMkLst>
        </pc:spChg>
        <pc:spChg chg="add del mod">
          <ac:chgData name="Mayra Ortega Maldonado" userId="11320bfe6d2b62da" providerId="LiveId" clId="{32D089BA-38A2-4BEA-9C92-30CAEB9514EF}" dt="2020-09-07T08:25:35.541" v="1188" actId="478"/>
          <ac:spMkLst>
            <pc:docMk/>
            <pc:sldMk cId="190171745" sldId="354"/>
            <ac:spMk id="7" creationId="{F8887C12-8AF6-48C5-B92A-5AB16F520E88}"/>
          </ac:spMkLst>
        </pc:spChg>
        <pc:spChg chg="add del mod">
          <ac:chgData name="Mayra Ortega Maldonado" userId="11320bfe6d2b62da" providerId="LiveId" clId="{32D089BA-38A2-4BEA-9C92-30CAEB9514EF}" dt="2020-09-09T17:06:02.819" v="2362" actId="403"/>
          <ac:spMkLst>
            <pc:docMk/>
            <pc:sldMk cId="190171745" sldId="354"/>
            <ac:spMk id="22" creationId="{9B61E4D0-E688-459E-BB27-1071770C7AE3}"/>
          </ac:spMkLst>
        </pc:spChg>
        <pc:picChg chg="add mod">
          <ac:chgData name="Mayra Ortega Maldonado" userId="11320bfe6d2b62da" providerId="LiveId" clId="{32D089BA-38A2-4BEA-9C92-30CAEB9514EF}" dt="2020-09-07T08:24:20.360" v="1182" actId="167"/>
          <ac:picMkLst>
            <pc:docMk/>
            <pc:sldMk cId="190171745" sldId="354"/>
            <ac:picMk id="1026" creationId="{C754CB4C-81B0-4A6B-912A-7AFF4D0686E5}"/>
          </ac:picMkLst>
        </pc:picChg>
        <pc:picChg chg="add mod">
          <ac:chgData name="Mayra Ortega Maldonado" userId="11320bfe6d2b62da" providerId="LiveId" clId="{32D089BA-38A2-4BEA-9C92-30CAEB9514EF}" dt="2020-09-07T08:25:10.880" v="1186" actId="14100"/>
          <ac:picMkLst>
            <pc:docMk/>
            <pc:sldMk cId="190171745" sldId="354"/>
            <ac:picMk id="1028" creationId="{C4C8AB97-6620-49A9-8003-6A6CAA75D8CF}"/>
          </ac:picMkLst>
        </pc:picChg>
        <pc:picChg chg="add del">
          <ac:chgData name="Mayra Ortega Maldonado" userId="11320bfe6d2b62da" providerId="LiveId" clId="{32D089BA-38A2-4BEA-9C92-30CAEB9514EF}" dt="2020-09-07T08:28:05.960" v="1190" actId="478"/>
          <ac:picMkLst>
            <pc:docMk/>
            <pc:sldMk cId="190171745" sldId="354"/>
            <ac:picMk id="1030" creationId="{99AA0F90-19BC-443C-9612-990C2F9B559B}"/>
          </ac:picMkLst>
        </pc:picChg>
        <pc:picChg chg="add mod">
          <ac:chgData name="Mayra Ortega Maldonado" userId="11320bfe6d2b62da" providerId="LiveId" clId="{32D089BA-38A2-4BEA-9C92-30CAEB9514EF}" dt="2020-09-07T08:29:10.110" v="1193" actId="1076"/>
          <ac:picMkLst>
            <pc:docMk/>
            <pc:sldMk cId="190171745" sldId="354"/>
            <ac:picMk id="1032" creationId="{6AD80D71-13E5-4F0A-BE85-DE062EACAD6C}"/>
          </ac:picMkLst>
        </pc:picChg>
        <pc:picChg chg="del">
          <ac:chgData name="Mayra Ortega Maldonado" userId="11320bfe6d2b62da" providerId="LiveId" clId="{32D089BA-38A2-4BEA-9C92-30CAEB9514EF}" dt="2020-09-06T20:18:13.695" v="524" actId="478"/>
          <ac:picMkLst>
            <pc:docMk/>
            <pc:sldMk cId="190171745" sldId="354"/>
            <ac:picMk id="9220" creationId="{000AEEC9-8666-4A4B-9A9B-002DE090B35C}"/>
          </ac:picMkLst>
        </pc:picChg>
        <pc:picChg chg="del">
          <ac:chgData name="Mayra Ortega Maldonado" userId="11320bfe6d2b62da" providerId="LiveId" clId="{32D089BA-38A2-4BEA-9C92-30CAEB9514EF}" dt="2020-09-06T20:18:12.853" v="523" actId="478"/>
          <ac:picMkLst>
            <pc:docMk/>
            <pc:sldMk cId="190171745" sldId="354"/>
            <ac:picMk id="9222" creationId="{E9967B77-2C15-4FB1-9088-86289129F046}"/>
          </ac:picMkLst>
        </pc:picChg>
        <pc:picChg chg="del">
          <ac:chgData name="Mayra Ortega Maldonado" userId="11320bfe6d2b62da" providerId="LiveId" clId="{32D089BA-38A2-4BEA-9C92-30CAEB9514EF}" dt="2020-09-06T20:18:14.576" v="525" actId="478"/>
          <ac:picMkLst>
            <pc:docMk/>
            <pc:sldMk cId="190171745" sldId="354"/>
            <ac:picMk id="9224" creationId="{BE40C484-D3D5-4F8B-B30C-7D4C7DE632BC}"/>
          </ac:picMkLst>
        </pc:picChg>
        <pc:picChg chg="del">
          <ac:chgData name="Mayra Ortega Maldonado" userId="11320bfe6d2b62da" providerId="LiveId" clId="{32D089BA-38A2-4BEA-9C92-30CAEB9514EF}" dt="2020-09-06T20:18:15.349" v="526" actId="478"/>
          <ac:picMkLst>
            <pc:docMk/>
            <pc:sldMk cId="190171745" sldId="354"/>
            <ac:picMk id="9226" creationId="{FE6AC279-8FB2-4F53-804D-37CE13E39B58}"/>
          </ac:picMkLst>
        </pc:picChg>
        <pc:picChg chg="del">
          <ac:chgData name="Mayra Ortega Maldonado" userId="11320bfe6d2b62da" providerId="LiveId" clId="{32D089BA-38A2-4BEA-9C92-30CAEB9514EF}" dt="2020-09-06T20:18:16.077" v="527" actId="478"/>
          <ac:picMkLst>
            <pc:docMk/>
            <pc:sldMk cId="190171745" sldId="354"/>
            <ac:picMk id="9228" creationId="{8906F67F-3E11-4338-9BE1-A60591063D6A}"/>
          </ac:picMkLst>
        </pc:picChg>
        <pc:picChg chg="add mod">
          <ac:chgData name="Mayra Ortega Maldonado" userId="11320bfe6d2b62da" providerId="LiveId" clId="{32D089BA-38A2-4BEA-9C92-30CAEB9514EF}" dt="2020-09-06T20:28:05.546" v="595" actId="1076"/>
          <ac:picMkLst>
            <pc:docMk/>
            <pc:sldMk cId="190171745" sldId="354"/>
            <ac:picMk id="10242" creationId="{B2395B47-E5C3-4FB4-BB08-2203C8E26929}"/>
          </ac:picMkLst>
        </pc:picChg>
        <pc:picChg chg="add del">
          <ac:chgData name="Mayra Ortega Maldonado" userId="11320bfe6d2b62da" providerId="LiveId" clId="{32D089BA-38A2-4BEA-9C92-30CAEB9514EF}" dt="2020-09-06T20:23:15.073" v="535" actId="478"/>
          <ac:picMkLst>
            <pc:docMk/>
            <pc:sldMk cId="190171745" sldId="354"/>
            <ac:picMk id="10244" creationId="{3C8BBF40-C7A0-463C-8B4B-90D408548F75}"/>
          </ac:picMkLst>
        </pc:picChg>
        <pc:picChg chg="add mod">
          <ac:chgData name="Mayra Ortega Maldonado" userId="11320bfe6d2b62da" providerId="LiveId" clId="{32D089BA-38A2-4BEA-9C92-30CAEB9514EF}" dt="2020-09-07T08:29:54.446" v="1198" actId="14100"/>
          <ac:picMkLst>
            <pc:docMk/>
            <pc:sldMk cId="190171745" sldId="354"/>
            <ac:picMk id="10246" creationId="{2673DCA4-E369-4607-B4BA-181E3FBFF124}"/>
          </ac:picMkLst>
        </pc:picChg>
        <pc:picChg chg="add mod">
          <ac:chgData name="Mayra Ortega Maldonado" userId="11320bfe6d2b62da" providerId="LiveId" clId="{32D089BA-38A2-4BEA-9C92-30CAEB9514EF}" dt="2020-09-06T20:43:06.184" v="1000" actId="14100"/>
          <ac:picMkLst>
            <pc:docMk/>
            <pc:sldMk cId="190171745" sldId="354"/>
            <ac:picMk id="10248" creationId="{4799C74C-8A5A-4486-8863-4279183541B1}"/>
          </ac:picMkLst>
        </pc:picChg>
        <pc:picChg chg="add mod">
          <ac:chgData name="Mayra Ortega Maldonado" userId="11320bfe6d2b62da" providerId="LiveId" clId="{32D089BA-38A2-4BEA-9C92-30CAEB9514EF}" dt="2020-09-07T08:21:14.434" v="1169" actId="14100"/>
          <ac:picMkLst>
            <pc:docMk/>
            <pc:sldMk cId="190171745" sldId="354"/>
            <ac:picMk id="10250" creationId="{D2C70559-6A8B-4FC0-856D-AEFC4C214825}"/>
          </ac:picMkLst>
        </pc:picChg>
      </pc:sldChg>
      <pc:sldChg chg="modSp add mod">
        <pc:chgData name="Mayra Ortega Maldonado" userId="11320bfe6d2b62da" providerId="LiveId" clId="{32D089BA-38A2-4BEA-9C92-30CAEB9514EF}" dt="2020-09-06T20:38:34.025" v="989" actId="14100"/>
        <pc:sldMkLst>
          <pc:docMk/>
          <pc:sldMk cId="1238011466" sldId="355"/>
        </pc:sldMkLst>
        <pc:spChg chg="mod">
          <ac:chgData name="Mayra Ortega Maldonado" userId="11320bfe6d2b62da" providerId="LiveId" clId="{32D089BA-38A2-4BEA-9C92-30CAEB9514EF}" dt="2020-09-06T20:38:34.025" v="989" actId="14100"/>
          <ac:spMkLst>
            <pc:docMk/>
            <pc:sldMk cId="1238011466" sldId="355"/>
            <ac:spMk id="5" creationId="{2782315F-E99B-4B79-B030-58B0E42CB512}"/>
          </ac:spMkLst>
        </pc:spChg>
      </pc:sldChg>
      <pc:sldChg chg="addSp delSp modSp add mod modAnim">
        <pc:chgData name="Mayra Ortega Maldonado" userId="11320bfe6d2b62da" providerId="LiveId" clId="{32D089BA-38A2-4BEA-9C92-30CAEB9514EF}" dt="2020-09-09T17:08:42.280" v="2374"/>
        <pc:sldMkLst>
          <pc:docMk/>
          <pc:sldMk cId="746265826" sldId="356"/>
        </pc:sldMkLst>
        <pc:spChg chg="mod">
          <ac:chgData name="Mayra Ortega Maldonado" userId="11320bfe6d2b62da" providerId="LiveId" clId="{32D089BA-38A2-4BEA-9C92-30CAEB9514EF}" dt="2020-09-07T08:33:49.895" v="1323" actId="1037"/>
          <ac:spMkLst>
            <pc:docMk/>
            <pc:sldMk cId="746265826" sldId="356"/>
            <ac:spMk id="4" creationId="{1AD2EF82-AEB9-4A99-B0C1-43E8871084B0}"/>
          </ac:spMkLst>
        </pc:spChg>
        <pc:spChg chg="mod">
          <ac:chgData name="Mayra Ortega Maldonado" userId="11320bfe6d2b62da" providerId="LiveId" clId="{32D089BA-38A2-4BEA-9C92-30CAEB9514EF}" dt="2020-09-07T08:33:53.267" v="1327" actId="1037"/>
          <ac:spMkLst>
            <pc:docMk/>
            <pc:sldMk cId="746265826" sldId="356"/>
            <ac:spMk id="5" creationId="{60423F06-149A-42E5-BF14-FAC530D591FA}"/>
          </ac:spMkLst>
        </pc:spChg>
        <pc:spChg chg="add mod">
          <ac:chgData name="Mayra Ortega Maldonado" userId="11320bfe6d2b62da" providerId="LiveId" clId="{32D089BA-38A2-4BEA-9C92-30CAEB9514EF}" dt="2020-09-07T08:39:07.517" v="1344" actId="14100"/>
          <ac:spMkLst>
            <pc:docMk/>
            <pc:sldMk cId="746265826" sldId="356"/>
            <ac:spMk id="6" creationId="{FADDB532-8424-4728-A4B6-A596F5B68C06}"/>
          </ac:spMkLst>
        </pc:spChg>
        <pc:spChg chg="add mod">
          <ac:chgData name="Mayra Ortega Maldonado" userId="11320bfe6d2b62da" providerId="LiveId" clId="{32D089BA-38A2-4BEA-9C92-30CAEB9514EF}" dt="2020-09-07T08:39:04.165" v="1343" actId="14100"/>
          <ac:spMkLst>
            <pc:docMk/>
            <pc:sldMk cId="746265826" sldId="356"/>
            <ac:spMk id="7" creationId="{01298D08-A453-422D-8F79-9EA8A15BE8C4}"/>
          </ac:spMkLst>
        </pc:spChg>
        <pc:spChg chg="add mod">
          <ac:chgData name="Mayra Ortega Maldonado" userId="11320bfe6d2b62da" providerId="LiveId" clId="{32D089BA-38A2-4BEA-9C92-30CAEB9514EF}" dt="2020-09-07T08:38:49.134" v="1342" actId="207"/>
          <ac:spMkLst>
            <pc:docMk/>
            <pc:sldMk cId="746265826" sldId="356"/>
            <ac:spMk id="8" creationId="{F1DC34A6-2C12-4FFC-A0D1-CD62E24F91ED}"/>
          </ac:spMkLst>
        </pc:spChg>
        <pc:spChg chg="add mod">
          <ac:chgData name="Mayra Ortega Maldonado" userId="11320bfe6d2b62da" providerId="LiveId" clId="{32D089BA-38A2-4BEA-9C92-30CAEB9514EF}" dt="2020-09-07T08:40:24.947" v="1351" actId="208"/>
          <ac:spMkLst>
            <pc:docMk/>
            <pc:sldMk cId="746265826" sldId="356"/>
            <ac:spMk id="11" creationId="{8D8D5C48-1768-4AE8-86A2-56B5833009EB}"/>
          </ac:spMkLst>
        </pc:spChg>
        <pc:spChg chg="add mod">
          <ac:chgData name="Mayra Ortega Maldonado" userId="11320bfe6d2b62da" providerId="LiveId" clId="{32D089BA-38A2-4BEA-9C92-30CAEB9514EF}" dt="2020-09-07T08:46:11.447" v="1392" actId="1076"/>
          <ac:spMkLst>
            <pc:docMk/>
            <pc:sldMk cId="746265826" sldId="356"/>
            <ac:spMk id="16" creationId="{F5B7256C-307E-4179-A0CD-0C22B38D5F93}"/>
          </ac:spMkLst>
        </pc:spChg>
        <pc:spChg chg="mod">
          <ac:chgData name="Mayra Ortega Maldonado" userId="11320bfe6d2b62da" providerId="LiveId" clId="{32D089BA-38A2-4BEA-9C92-30CAEB9514EF}" dt="2020-09-06T20:32:14.583" v="858" actId="20577"/>
          <ac:spMkLst>
            <pc:docMk/>
            <pc:sldMk cId="746265826" sldId="356"/>
            <ac:spMk id="22" creationId="{9B61E4D0-E688-459E-BB27-1071770C7AE3}"/>
          </ac:spMkLst>
        </pc:spChg>
        <pc:picChg chg="add mod">
          <ac:chgData name="Mayra Ortega Maldonado" userId="11320bfe6d2b62da" providerId="LiveId" clId="{32D089BA-38A2-4BEA-9C92-30CAEB9514EF}" dt="2020-09-07T08:35:39.525" v="1332" actId="1076"/>
          <ac:picMkLst>
            <pc:docMk/>
            <pc:sldMk cId="746265826" sldId="356"/>
            <ac:picMk id="10" creationId="{C1CC311B-18C1-404D-AAF5-B2466C2FF221}"/>
          </ac:picMkLst>
        </pc:picChg>
        <pc:picChg chg="add mod">
          <ac:chgData name="Mayra Ortega Maldonado" userId="11320bfe6d2b62da" providerId="LiveId" clId="{32D089BA-38A2-4BEA-9C92-30CAEB9514EF}" dt="2020-09-07T08:45:32.672" v="1356" actId="1076"/>
          <ac:picMkLst>
            <pc:docMk/>
            <pc:sldMk cId="746265826" sldId="356"/>
            <ac:picMk id="15" creationId="{A5A97130-6BF7-4F38-A1A2-BE29517C506F}"/>
          </ac:picMkLst>
        </pc:picChg>
        <pc:picChg chg="add mod">
          <ac:chgData name="Mayra Ortega Maldonado" userId="11320bfe6d2b62da" providerId="LiveId" clId="{32D089BA-38A2-4BEA-9C92-30CAEB9514EF}" dt="2020-09-07T08:47:48.031" v="1398" actId="14100"/>
          <ac:picMkLst>
            <pc:docMk/>
            <pc:sldMk cId="746265826" sldId="356"/>
            <ac:picMk id="18" creationId="{DBD0FEDA-256A-49A8-AA2B-95F837F527E8}"/>
          </ac:picMkLst>
        </pc:picChg>
        <pc:picChg chg="add mod">
          <ac:chgData name="Mayra Ortega Maldonado" userId="11320bfe6d2b62da" providerId="LiveId" clId="{32D089BA-38A2-4BEA-9C92-30CAEB9514EF}" dt="2020-09-07T08:36:46.523" v="1335" actId="14100"/>
          <ac:picMkLst>
            <pc:docMk/>
            <pc:sldMk cId="746265826" sldId="356"/>
            <ac:picMk id="2050" creationId="{DD2BE449-EA4D-4EB3-A919-DA5C3B0731B5}"/>
          </ac:picMkLst>
        </pc:picChg>
        <pc:picChg chg="add mod">
          <ac:chgData name="Mayra Ortega Maldonado" userId="11320bfe6d2b62da" providerId="LiveId" clId="{32D089BA-38A2-4BEA-9C92-30CAEB9514EF}" dt="2020-09-07T08:38:37.546" v="1339" actId="14100"/>
          <ac:picMkLst>
            <pc:docMk/>
            <pc:sldMk cId="746265826" sldId="356"/>
            <ac:picMk id="2052" creationId="{865A5D27-9C93-4433-B72B-7BB53265A8CC}"/>
          </ac:picMkLst>
        </pc:picChg>
        <pc:picChg chg="add mod">
          <ac:chgData name="Mayra Ortega Maldonado" userId="11320bfe6d2b62da" providerId="LiveId" clId="{32D089BA-38A2-4BEA-9C92-30CAEB9514EF}" dt="2020-09-07T08:39:40.523" v="1348" actId="14100"/>
          <ac:picMkLst>
            <pc:docMk/>
            <pc:sldMk cId="746265826" sldId="356"/>
            <ac:picMk id="2054" creationId="{1E9E4167-D356-4DB3-BD5A-080AF8014863}"/>
          </ac:picMkLst>
        </pc:picChg>
        <pc:picChg chg="del mod">
          <ac:chgData name="Mayra Ortega Maldonado" userId="11320bfe6d2b62da" providerId="LiveId" clId="{32D089BA-38A2-4BEA-9C92-30CAEB9514EF}" dt="2020-09-07T08:31:02.135" v="1240" actId="478"/>
          <ac:picMkLst>
            <pc:docMk/>
            <pc:sldMk cId="746265826" sldId="356"/>
            <ac:picMk id="5124" creationId="{C3FE710A-C4F5-4AA9-B5FD-BD60810055AD}"/>
          </ac:picMkLst>
        </pc:picChg>
        <pc:picChg chg="del mod">
          <ac:chgData name="Mayra Ortega Maldonado" userId="11320bfe6d2b62da" providerId="LiveId" clId="{32D089BA-38A2-4BEA-9C92-30CAEB9514EF}" dt="2020-09-07T08:31:11.436" v="1244" actId="478"/>
          <ac:picMkLst>
            <pc:docMk/>
            <pc:sldMk cId="746265826" sldId="356"/>
            <ac:picMk id="5128" creationId="{11C25AEB-A85F-4767-94F2-52D6821CC9E7}"/>
          </ac:picMkLst>
        </pc:picChg>
        <pc:picChg chg="del mod">
          <ac:chgData name="Mayra Ortega Maldonado" userId="11320bfe6d2b62da" providerId="LiveId" clId="{32D089BA-38A2-4BEA-9C92-30CAEB9514EF}" dt="2020-09-07T08:31:10.637" v="1243" actId="478"/>
          <ac:picMkLst>
            <pc:docMk/>
            <pc:sldMk cId="746265826" sldId="356"/>
            <ac:picMk id="5130" creationId="{2964E00C-46DA-42CC-93CB-97F08413278C}"/>
          </ac:picMkLst>
        </pc:picChg>
      </pc:sldChg>
      <pc:sldChg chg="addSp delSp modSp add mod">
        <pc:chgData name="Mayra Ortega Maldonado" userId="11320bfe6d2b62da" providerId="LiveId" clId="{32D089BA-38A2-4BEA-9C92-30CAEB9514EF}" dt="2020-09-07T09:05:14.832" v="2279" actId="14100"/>
        <pc:sldMkLst>
          <pc:docMk/>
          <pc:sldMk cId="1369925126" sldId="357"/>
        </pc:sldMkLst>
        <pc:spChg chg="del">
          <ac:chgData name="Mayra Ortega Maldonado" userId="11320bfe6d2b62da" providerId="LiveId" clId="{32D089BA-38A2-4BEA-9C92-30CAEB9514EF}" dt="2020-09-07T09:04:52.192" v="2275" actId="478"/>
          <ac:spMkLst>
            <pc:docMk/>
            <pc:sldMk cId="1369925126" sldId="357"/>
            <ac:spMk id="2" creationId="{09FB591F-426C-4AC9-92AC-50458EE7E8E2}"/>
          </ac:spMkLst>
        </pc:spChg>
        <pc:spChg chg="del">
          <ac:chgData name="Mayra Ortega Maldonado" userId="11320bfe6d2b62da" providerId="LiveId" clId="{32D089BA-38A2-4BEA-9C92-30CAEB9514EF}" dt="2020-09-07T09:04:46.346" v="2274" actId="478"/>
          <ac:spMkLst>
            <pc:docMk/>
            <pc:sldMk cId="1369925126" sldId="357"/>
            <ac:spMk id="3" creationId="{91CA4127-6F99-44FD-9981-28FAABA8D754}"/>
          </ac:spMkLst>
        </pc:spChg>
        <pc:spChg chg="add del mod">
          <ac:chgData name="Mayra Ortega Maldonado" userId="11320bfe6d2b62da" providerId="LiveId" clId="{32D089BA-38A2-4BEA-9C92-30CAEB9514EF}" dt="2020-09-07T09:04:54.473" v="2276" actId="478"/>
          <ac:spMkLst>
            <pc:docMk/>
            <pc:sldMk cId="1369925126" sldId="357"/>
            <ac:spMk id="9" creationId="{C713424B-FC56-43E9-ADAC-BC83231E0B2D}"/>
          </ac:spMkLst>
        </pc:spChg>
        <pc:spChg chg="del mod">
          <ac:chgData name="Mayra Ortega Maldonado" userId="11320bfe6d2b62da" providerId="LiveId" clId="{32D089BA-38A2-4BEA-9C92-30CAEB9514EF}" dt="2020-09-07T09:04:52.192" v="2275" actId="478"/>
          <ac:spMkLst>
            <pc:docMk/>
            <pc:sldMk cId="1369925126" sldId="357"/>
            <ac:spMk id="22" creationId="{9B61E4D0-E688-459E-BB27-1071770C7AE3}"/>
          </ac:spMkLst>
        </pc:spChg>
        <pc:picChg chg="add mod">
          <ac:chgData name="Mayra Ortega Maldonado" userId="11320bfe6d2b62da" providerId="LiveId" clId="{32D089BA-38A2-4BEA-9C92-30CAEB9514EF}" dt="2020-09-07T09:05:14.832" v="2279" actId="14100"/>
          <ac:picMkLst>
            <pc:docMk/>
            <pc:sldMk cId="1369925126" sldId="357"/>
            <ac:picMk id="7" creationId="{E281D5BE-32E5-43BA-889E-F8DB890B78A4}"/>
          </ac:picMkLst>
        </pc:picChg>
        <pc:picChg chg="del">
          <ac:chgData name="Mayra Ortega Maldonado" userId="11320bfe6d2b62da" providerId="LiveId" clId="{32D089BA-38A2-4BEA-9C92-30CAEB9514EF}" dt="2020-09-07T09:03:56.611" v="2266" actId="478"/>
          <ac:picMkLst>
            <pc:docMk/>
            <pc:sldMk cId="1369925126" sldId="357"/>
            <ac:picMk id="5124" creationId="{C3FE710A-C4F5-4AA9-B5FD-BD60810055AD}"/>
          </ac:picMkLst>
        </pc:picChg>
        <pc:picChg chg="del">
          <ac:chgData name="Mayra Ortega Maldonado" userId="11320bfe6d2b62da" providerId="LiveId" clId="{32D089BA-38A2-4BEA-9C92-30CAEB9514EF}" dt="2020-09-07T09:03:56.046" v="2265" actId="478"/>
          <ac:picMkLst>
            <pc:docMk/>
            <pc:sldMk cId="1369925126" sldId="357"/>
            <ac:picMk id="5128" creationId="{11C25AEB-A85F-4767-94F2-52D6821CC9E7}"/>
          </ac:picMkLst>
        </pc:picChg>
        <pc:picChg chg="del">
          <ac:chgData name="Mayra Ortega Maldonado" userId="11320bfe6d2b62da" providerId="LiveId" clId="{32D089BA-38A2-4BEA-9C92-30CAEB9514EF}" dt="2020-09-07T09:03:55.430" v="2264" actId="478"/>
          <ac:picMkLst>
            <pc:docMk/>
            <pc:sldMk cId="1369925126" sldId="357"/>
            <ac:picMk id="5130" creationId="{2964E00C-46DA-42CC-93CB-97F08413278C}"/>
          </ac:picMkLst>
        </pc:picChg>
      </pc:sldChg>
      <pc:sldChg chg="addSp modSp add mod ord">
        <pc:chgData name="Mayra Ortega Maldonado" userId="11320bfe6d2b62da" providerId="LiveId" clId="{32D089BA-38A2-4BEA-9C92-30CAEB9514EF}" dt="2020-09-07T09:03:43.572" v="2263" actId="404"/>
        <pc:sldMkLst>
          <pc:docMk/>
          <pc:sldMk cId="3542933389" sldId="358"/>
        </pc:sldMkLst>
        <pc:spChg chg="mod">
          <ac:chgData name="Mayra Ortega Maldonado" userId="11320bfe6d2b62da" providerId="LiveId" clId="{32D089BA-38A2-4BEA-9C92-30CAEB9514EF}" dt="2020-09-06T20:37:42.371" v="985" actId="208"/>
          <ac:spMkLst>
            <pc:docMk/>
            <pc:sldMk cId="3542933389" sldId="358"/>
            <ac:spMk id="4" creationId="{E3690C48-2DA8-4AC0-8CA0-BE6471FF00C3}"/>
          </ac:spMkLst>
        </pc:spChg>
        <pc:spChg chg="mod">
          <ac:chgData name="Mayra Ortega Maldonado" userId="11320bfe6d2b62da" providerId="LiveId" clId="{32D089BA-38A2-4BEA-9C92-30CAEB9514EF}" dt="2020-09-07T09:03:43.572" v="2263" actId="404"/>
          <ac:spMkLst>
            <pc:docMk/>
            <pc:sldMk cId="3542933389" sldId="358"/>
            <ac:spMk id="5" creationId="{2782315F-E99B-4B79-B030-58B0E42CB512}"/>
          </ac:spMkLst>
        </pc:spChg>
        <pc:picChg chg="add mod">
          <ac:chgData name="Mayra Ortega Maldonado" userId="11320bfe6d2b62da" providerId="LiveId" clId="{32D089BA-38A2-4BEA-9C92-30CAEB9514EF}" dt="2020-09-06T20:37:05.800" v="908" actId="1076"/>
          <ac:picMkLst>
            <pc:docMk/>
            <pc:sldMk cId="3542933389" sldId="358"/>
            <ac:picMk id="3" creationId="{C753B98E-531C-4056-9D7B-9558DCF9BD4B}"/>
          </ac:picMkLst>
        </pc:picChg>
      </pc:sldChg>
      <pc:sldChg chg="addSp delSp modSp add mod delAnim modAnim">
        <pc:chgData name="Mayra Ortega Maldonado" userId="11320bfe6d2b62da" providerId="LiveId" clId="{32D089BA-38A2-4BEA-9C92-30CAEB9514EF}" dt="2020-09-09T17:31:40.743" v="2415"/>
        <pc:sldMkLst>
          <pc:docMk/>
          <pc:sldMk cId="2648636373" sldId="359"/>
        </pc:sldMkLst>
        <pc:spChg chg="mod">
          <ac:chgData name="Mayra Ortega Maldonado" userId="11320bfe6d2b62da" providerId="LiveId" clId="{32D089BA-38A2-4BEA-9C92-30CAEB9514EF}" dt="2020-09-09T17:30:05.235" v="2407" actId="208"/>
          <ac:spMkLst>
            <pc:docMk/>
            <pc:sldMk cId="2648636373" sldId="359"/>
            <ac:spMk id="3" creationId="{91CA4127-6F99-44FD-9981-28FAABA8D754}"/>
          </ac:spMkLst>
        </pc:spChg>
        <pc:spChg chg="mod">
          <ac:chgData name="Mayra Ortega Maldonado" userId="11320bfe6d2b62da" providerId="LiveId" clId="{32D089BA-38A2-4BEA-9C92-30CAEB9514EF}" dt="2020-09-09T17:16:00.841" v="2384" actId="404"/>
          <ac:spMkLst>
            <pc:docMk/>
            <pc:sldMk cId="2648636373" sldId="359"/>
            <ac:spMk id="6" creationId="{FADDB532-8424-4728-A4B6-A596F5B68C06}"/>
          </ac:spMkLst>
        </pc:spChg>
        <pc:spChg chg="mod">
          <ac:chgData name="Mayra Ortega Maldonado" userId="11320bfe6d2b62da" providerId="LiveId" clId="{32D089BA-38A2-4BEA-9C92-30CAEB9514EF}" dt="2020-09-09T17:16:05.210" v="2385" actId="404"/>
          <ac:spMkLst>
            <pc:docMk/>
            <pc:sldMk cId="2648636373" sldId="359"/>
            <ac:spMk id="7" creationId="{01298D08-A453-422D-8F79-9EA8A15BE8C4}"/>
          </ac:spMkLst>
        </pc:spChg>
        <pc:spChg chg="mod">
          <ac:chgData name="Mayra Ortega Maldonado" userId="11320bfe6d2b62da" providerId="LiveId" clId="{32D089BA-38A2-4BEA-9C92-30CAEB9514EF}" dt="2020-09-09T17:16:19.082" v="2386" actId="404"/>
          <ac:spMkLst>
            <pc:docMk/>
            <pc:sldMk cId="2648636373" sldId="359"/>
            <ac:spMk id="8" creationId="{F1DC34A6-2C12-4FFC-A0D1-CD62E24F91ED}"/>
          </ac:spMkLst>
        </pc:spChg>
        <pc:spChg chg="add del mod">
          <ac:chgData name="Mayra Ortega Maldonado" userId="11320bfe6d2b62da" providerId="LiveId" clId="{32D089BA-38A2-4BEA-9C92-30CAEB9514EF}" dt="2020-09-09T17:11:13.283" v="2376" actId="478"/>
          <ac:spMkLst>
            <pc:docMk/>
            <pc:sldMk cId="2648636373" sldId="359"/>
            <ac:spMk id="9" creationId="{286FB5F8-F6CD-41F3-A8C9-6A455656BA4C}"/>
          </ac:spMkLst>
        </pc:spChg>
        <pc:spChg chg="add del mod">
          <ac:chgData name="Mayra Ortega Maldonado" userId="11320bfe6d2b62da" providerId="LiveId" clId="{32D089BA-38A2-4BEA-9C92-30CAEB9514EF}" dt="2020-09-09T17:11:17.608" v="2377" actId="478"/>
          <ac:spMkLst>
            <pc:docMk/>
            <pc:sldMk cId="2648636373" sldId="359"/>
            <ac:spMk id="12" creationId="{503B2BF6-80B3-4F49-B318-958DF03D66A5}"/>
          </ac:spMkLst>
        </pc:spChg>
        <pc:spChg chg="add del mod">
          <ac:chgData name="Mayra Ortega Maldonado" userId="11320bfe6d2b62da" providerId="LiveId" clId="{32D089BA-38A2-4BEA-9C92-30CAEB9514EF}" dt="2020-09-09T17:23:20.251" v="2401" actId="478"/>
          <ac:spMkLst>
            <pc:docMk/>
            <pc:sldMk cId="2648636373" sldId="359"/>
            <ac:spMk id="13" creationId="{55F46825-3271-4AC2-B19E-FC6CAEC0C5F2}"/>
          </ac:spMkLst>
        </pc:spChg>
        <pc:spChg chg="del mod">
          <ac:chgData name="Mayra Ortega Maldonado" userId="11320bfe6d2b62da" providerId="LiveId" clId="{32D089BA-38A2-4BEA-9C92-30CAEB9514EF}" dt="2020-09-07T08:48:36.023" v="1439" actId="478"/>
          <ac:spMkLst>
            <pc:docMk/>
            <pc:sldMk cId="2648636373" sldId="359"/>
            <ac:spMk id="16" creationId="{F5B7256C-307E-4179-A0CD-0C22B38D5F93}"/>
          </ac:spMkLst>
        </pc:spChg>
        <pc:spChg chg="mod">
          <ac:chgData name="Mayra Ortega Maldonado" userId="11320bfe6d2b62da" providerId="LiveId" clId="{32D089BA-38A2-4BEA-9C92-30CAEB9514EF}" dt="2020-09-07T08:48:16.640" v="1425" actId="20577"/>
          <ac:spMkLst>
            <pc:docMk/>
            <pc:sldMk cId="2648636373" sldId="359"/>
            <ac:spMk id="22" creationId="{9B61E4D0-E688-459E-BB27-1071770C7AE3}"/>
          </ac:spMkLst>
        </pc:spChg>
        <pc:picChg chg="del">
          <ac:chgData name="Mayra Ortega Maldonado" userId="11320bfe6d2b62da" providerId="LiveId" clId="{32D089BA-38A2-4BEA-9C92-30CAEB9514EF}" dt="2020-09-07T08:48:29.041" v="1433" actId="478"/>
          <ac:picMkLst>
            <pc:docMk/>
            <pc:sldMk cId="2648636373" sldId="359"/>
            <ac:picMk id="10" creationId="{C1CC311B-18C1-404D-AAF5-B2466C2FF221}"/>
          </ac:picMkLst>
        </pc:picChg>
        <pc:picChg chg="add mod">
          <ac:chgData name="Mayra Ortega Maldonado" userId="11320bfe6d2b62da" providerId="LiveId" clId="{32D089BA-38A2-4BEA-9C92-30CAEB9514EF}" dt="2020-09-09T17:29:13.820" v="2405" actId="1076"/>
          <ac:picMkLst>
            <pc:docMk/>
            <pc:sldMk cId="2648636373" sldId="359"/>
            <ac:picMk id="14" creationId="{FC58638B-C773-4834-A176-5D95FE953004}"/>
          </ac:picMkLst>
        </pc:picChg>
        <pc:picChg chg="del">
          <ac:chgData name="Mayra Ortega Maldonado" userId="11320bfe6d2b62da" providerId="LiveId" clId="{32D089BA-38A2-4BEA-9C92-30CAEB9514EF}" dt="2020-09-07T08:48:37.700" v="1440" actId="478"/>
          <ac:picMkLst>
            <pc:docMk/>
            <pc:sldMk cId="2648636373" sldId="359"/>
            <ac:picMk id="15" creationId="{A5A97130-6BF7-4F38-A1A2-BE29517C506F}"/>
          </ac:picMkLst>
        </pc:picChg>
        <pc:picChg chg="del">
          <ac:chgData name="Mayra Ortega Maldonado" userId="11320bfe6d2b62da" providerId="LiveId" clId="{32D089BA-38A2-4BEA-9C92-30CAEB9514EF}" dt="2020-09-07T08:48:32.807" v="1437" actId="478"/>
          <ac:picMkLst>
            <pc:docMk/>
            <pc:sldMk cId="2648636373" sldId="359"/>
            <ac:picMk id="18" creationId="{DBD0FEDA-256A-49A8-AA2B-95F837F527E8}"/>
          </ac:picMkLst>
        </pc:picChg>
        <pc:picChg chg="add del mod">
          <ac:chgData name="Mayra Ortega Maldonado" userId="11320bfe6d2b62da" providerId="LiveId" clId="{32D089BA-38A2-4BEA-9C92-30CAEB9514EF}" dt="2020-09-09T17:16:49.378" v="2389" actId="478"/>
          <ac:picMkLst>
            <pc:docMk/>
            <pc:sldMk cId="2648636373" sldId="359"/>
            <ac:picMk id="1026" creationId="{387E0F24-4041-460F-B764-410CD3B1D905}"/>
          </ac:picMkLst>
        </pc:picChg>
        <pc:picChg chg="add mod">
          <ac:chgData name="Mayra Ortega Maldonado" userId="11320bfe6d2b62da" providerId="LiveId" clId="{32D089BA-38A2-4BEA-9C92-30CAEB9514EF}" dt="2020-09-09T17:17:22.039" v="2390" actId="1076"/>
          <ac:picMkLst>
            <pc:docMk/>
            <pc:sldMk cId="2648636373" sldId="359"/>
            <ac:picMk id="1028" creationId="{9EF27F94-F7B8-46C8-A3B9-21F7E10B41AD}"/>
          </ac:picMkLst>
        </pc:picChg>
        <pc:picChg chg="add del mod">
          <ac:chgData name="Mayra Ortega Maldonado" userId="11320bfe6d2b62da" providerId="LiveId" clId="{32D089BA-38A2-4BEA-9C92-30CAEB9514EF}" dt="2020-09-09T17:18:27.442" v="2393" actId="478"/>
          <ac:picMkLst>
            <pc:docMk/>
            <pc:sldMk cId="2648636373" sldId="359"/>
            <ac:picMk id="1030" creationId="{AB5FDA02-A202-4393-8897-24A06FE20F53}"/>
          </ac:picMkLst>
        </pc:picChg>
        <pc:picChg chg="add mod">
          <ac:chgData name="Mayra Ortega Maldonado" userId="11320bfe6d2b62da" providerId="LiveId" clId="{32D089BA-38A2-4BEA-9C92-30CAEB9514EF}" dt="2020-09-09T17:18:50.832" v="2400" actId="1076"/>
          <ac:picMkLst>
            <pc:docMk/>
            <pc:sldMk cId="2648636373" sldId="359"/>
            <ac:picMk id="1032" creationId="{CD6E85C9-C953-4869-8666-F4C911705DFD}"/>
          </ac:picMkLst>
        </pc:picChg>
        <pc:picChg chg="del">
          <ac:chgData name="Mayra Ortega Maldonado" userId="11320bfe6d2b62da" providerId="LiveId" clId="{32D089BA-38A2-4BEA-9C92-30CAEB9514EF}" dt="2020-09-07T08:48:30.737" v="1434" actId="478"/>
          <ac:picMkLst>
            <pc:docMk/>
            <pc:sldMk cId="2648636373" sldId="359"/>
            <ac:picMk id="2050" creationId="{DD2BE449-EA4D-4EB3-A919-DA5C3B0731B5}"/>
          </ac:picMkLst>
        </pc:picChg>
        <pc:picChg chg="del">
          <ac:chgData name="Mayra Ortega Maldonado" userId="11320bfe6d2b62da" providerId="LiveId" clId="{32D089BA-38A2-4BEA-9C92-30CAEB9514EF}" dt="2020-09-07T08:48:31.501" v="1435" actId="478"/>
          <ac:picMkLst>
            <pc:docMk/>
            <pc:sldMk cId="2648636373" sldId="359"/>
            <ac:picMk id="2052" creationId="{865A5D27-9C93-4433-B72B-7BB53265A8CC}"/>
          </ac:picMkLst>
        </pc:picChg>
        <pc:picChg chg="del">
          <ac:chgData name="Mayra Ortega Maldonado" userId="11320bfe6d2b62da" providerId="LiveId" clId="{32D089BA-38A2-4BEA-9C92-30CAEB9514EF}" dt="2020-09-07T08:48:32.165" v="1436" actId="478"/>
          <ac:picMkLst>
            <pc:docMk/>
            <pc:sldMk cId="2648636373" sldId="359"/>
            <ac:picMk id="2054" creationId="{1E9E4167-D356-4DB3-BD5A-080AF80148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1AF2B-DF33-4C53-89AD-8706F4B3443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4BAD-6FE4-4B28-8628-D7F2FFA23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6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5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7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47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47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1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73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59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2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3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9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1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3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4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content:</a:t>
            </a:r>
          </a:p>
          <a:p>
            <a:r>
              <a:rPr lang="en-US" dirty="0"/>
              <a:t>- We live in a very prosperous life with all positive aspects (higher life expectancy, almost all have access to education and health,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Though, we encounter the most difficult and complex problems as never before (climate change, but also pandemics, depression and loneliness)</a:t>
            </a:r>
          </a:p>
          <a:p>
            <a:r>
              <a:rPr lang="en-US" dirty="0"/>
              <a:t>- The current societal paradigm(s) or mental-models we have are impeding us to solve our problems in the right way and further develop a higher level of societal consciousness.</a:t>
            </a:r>
          </a:p>
          <a:p>
            <a:r>
              <a:rPr lang="en-US" dirty="0"/>
              <a:t>- Examples of paradigms are like silo thinking (we learn to do not relate music with biology), our rational and narrow-minded view of the world; our "superior" relationship with the natural environment and our power-centered prosperity (to name some) </a:t>
            </a:r>
          </a:p>
          <a:p>
            <a:r>
              <a:rPr lang="en-US" dirty="0"/>
              <a:t>- How to shift to a new paradigms? by developing soft abilities like critical thinking, self-reflection, be open- (heart &amp; minded) to learn from others perspectives, become more creative, envision something different and create new technology to make this new future happen.</a:t>
            </a:r>
          </a:p>
          <a:p>
            <a:r>
              <a:rPr lang="en-US" dirty="0"/>
              <a:t>- What ATS is proposing? three programs where cultural expeditions focus on reflection and learn from other perspectives</a:t>
            </a:r>
          </a:p>
          <a:p>
            <a:r>
              <a:rPr lang="en-US" dirty="0"/>
              <a:t>- What if.... visions of the new future (e.g. human development vs academic education; new economy focus on the well-being of communities; practicing more art to develop soft abilities,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- Invitation to join our next events and</a:t>
            </a:r>
          </a:p>
          <a:p>
            <a:r>
              <a:rPr lang="en-US" dirty="0"/>
              <a:t>- Closing by inviting people to join Equal Table - open discussion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BAD-6FE4-4B28-8628-D7F2FFA238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F36D-FE39-424A-827E-B55113510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59A41-CA70-4189-BE3D-ABCD5C5CA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6D347-C83F-4F9B-A9AF-B2A0317C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C4D31-5C4E-436F-80DE-8941F657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B5B76-AA33-4847-BBF8-31311295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92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4AE5-6610-451F-9A7A-E272F7E4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D7EFB-A4B2-48C4-9931-28CEA3FA0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8BE4-842B-4907-AEDE-2A4C930E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9FA62-6C92-4670-B8B6-634D3826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0FE81-3C45-49EE-9C62-379C89CD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AE135-F947-4A6F-AA86-E7634E2B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8C4D6-F3A0-404A-8614-E6892788B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0F06A-823D-4DB9-AC65-7A11FF37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D3AAD-D897-40F1-958B-4518E37A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A353-1C52-4702-9BDD-E1148D92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EA17-30B6-4086-92C2-09821793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0FBC6-4863-4D0A-B4F6-F8B879A91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5EAD5-EE24-49A1-AB33-441FCFF1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84342-A310-40DE-B9E1-79E85F02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54DF1-9D6A-481F-A246-06A7C619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4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174B-58AD-46DA-82D6-6361E29F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0FBAB-07FC-4D87-ADDA-10C33A84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664F0-4363-4C57-BA00-326A71DE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D6831-70A7-4A09-9E30-EAF0174A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93C32-21A5-4BFE-BEB3-4F3BD506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3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90FD-19B3-419F-B86F-25785476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8E0F-89DD-47F7-9652-F33A266D1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6CFEC-2E1B-40E5-A7CD-AA995298C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A204B-7B62-4514-BD88-7C58DC0E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E825A-AF45-42EB-9A9A-B5753341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F9944-63A1-43C3-9BE3-341FD11E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6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4F45-5A48-4D98-B7F7-77CCB96B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AB88F-A781-4257-8E78-1031D6D31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2626B-A9AF-4B62-A319-D9416E9B6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3D47D-5E47-4807-B5DD-5D54B2C8E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048F0-A4F0-4BE1-9785-445E551F7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1A9A0-F4AF-4623-96AE-0FA66F02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A59B4-CF0A-4F4B-BA33-F976A4C1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90E62-9866-4242-8C88-4E674249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2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1A750-C224-4830-B471-3CF224F1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6DBFF-D011-4534-9BDA-0088DCA7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DD969-D4C0-4767-8FD7-60186D66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76834-94D5-4B9A-B36E-B1492EB2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5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D592E-1D03-48B3-BCF1-9F93070F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2EA99C-E6D5-4E1A-BD6B-0BC1EFD7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7B7FC-87A0-4CEA-841C-303D1595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67FA-1268-45DA-9BB3-1AC8E5DC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765F8-B679-4FA3-A312-1F04BDA9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DE7A7-64B8-4237-B367-F005EDFE5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960C-AEE1-4C4A-A0E5-0054F647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8776F-B139-4B8D-9EB2-0ABA9EA7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1AA36-5BF2-4FE4-986C-4E125C37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5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CBE67-6959-4925-A3FC-73B4986B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3005E-8257-4973-BFE9-0B14398D3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DC9B4-A2A9-4A1A-A0BA-AF62DA4A4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C37C7-0BD7-4107-AF25-B43B4960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B4C8C-5FAC-4C89-8792-8E8CD173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1C127-C32F-41D1-95D8-88A57208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2FCCC-B7BC-4C72-9B05-A3E017ED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CD49F-160F-46BF-B3E0-1A1470FE9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53D9A-3B2A-4118-B776-52A4E02E1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8B08-B4DB-49AF-894E-C42B44211E7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A0BE-1DE3-4F1F-BA62-FB17BCB25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DEB27-6B75-4054-B8D0-91BFEE81F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8CB6-D1C8-477C-85AB-201A18B6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5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een, sitting, table&#10;&#10;Description automatically generated">
            <a:extLst>
              <a:ext uri="{FF2B5EF4-FFF2-40B4-BE49-F238E27FC236}">
                <a16:creationId xmlns:a16="http://schemas.microsoft.com/office/drawing/2014/main" id="{F13A7B03-C336-4C29-A650-7ED6E4C0E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49424" cy="6872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012857-5905-46C2-B16F-32FAB795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78" y="4836695"/>
            <a:ext cx="11369843" cy="18766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badi" panose="020B0604020202020204" pitchFamily="34" charset="0"/>
              </a:rPr>
              <a:t>Do we need a paradigm shift to create a brighter future?</a:t>
            </a:r>
            <a:br>
              <a:rPr lang="en-US" sz="8000" b="1" dirty="0">
                <a:latin typeface="Abadi" panose="020B0604020202020204" pitchFamily="34" charset="0"/>
              </a:rPr>
            </a:br>
            <a:br>
              <a:rPr lang="en-US" sz="4800" b="1" dirty="0">
                <a:latin typeface="Abadi" panose="020B0604020202020204" pitchFamily="34" charset="0"/>
              </a:rPr>
            </a:br>
            <a:endParaRPr lang="en-US" sz="4800" b="1" dirty="0">
              <a:latin typeface="Abadi" panose="020B0604020202020204" pitchFamily="34" charset="0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DFAC5D-9842-4959-A827-47B402C01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6581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41EAD-E218-41AB-B2A6-4E761F492CF9}"/>
              </a:ext>
            </a:extLst>
          </p:cNvPr>
          <p:cNvSpPr txBox="1">
            <a:spLocks/>
          </p:cNvSpPr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Our power centric attitude</a:t>
            </a:r>
          </a:p>
        </p:txBody>
      </p:sp>
      <p:pic>
        <p:nvPicPr>
          <p:cNvPr id="7174" name="Picture 6" descr="e &amp; f: The Individual, Society, and the State: Is 'Society' a Mere Phantom?">
            <a:extLst>
              <a:ext uri="{FF2B5EF4-FFF2-40B4-BE49-F238E27FC236}">
                <a16:creationId xmlns:a16="http://schemas.microsoft.com/office/drawing/2014/main" id="{25A8BD6E-4099-45F5-AC9D-B295BFF0A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r="289" b="-2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nance Budget - IZB">
            <a:extLst>
              <a:ext uri="{FF2B5EF4-FFF2-40B4-BE49-F238E27FC236}">
                <a16:creationId xmlns:a16="http://schemas.microsoft.com/office/drawing/2014/main" id="{3FD7F0FF-CD07-4B9A-9268-11195050E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6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Difference between Economical Power and Political Power | Difference Between">
            <a:extLst>
              <a:ext uri="{FF2B5EF4-FFF2-40B4-BE49-F238E27FC236}">
                <a16:creationId xmlns:a16="http://schemas.microsoft.com/office/drawing/2014/main" id="{57CCF749-02D0-42E4-8F13-68B6AA986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2714" b="2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E4F8292-1158-4C09-A872-58AA51FF2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728" y="9323"/>
            <a:ext cx="1002272" cy="7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2315F-E99B-4B79-B030-58B0E42C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40" y="1903086"/>
            <a:ext cx="8976049" cy="305182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badi" panose="020B0604020202020204" pitchFamily="34" charset="0"/>
              </a:rPr>
              <a:t>How to switch to new paradigms?</a:t>
            </a:r>
            <a:endParaRPr lang="en-US" sz="4800" b="1" dirty="0">
              <a:solidFill>
                <a:schemeClr val="bg1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0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880" y="2793787"/>
            <a:ext cx="6187638" cy="909153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badi" panose="020B0604020104020204" pitchFamily="34" charset="0"/>
              </a:rPr>
              <a:t>Development of soft abilities</a:t>
            </a:r>
          </a:p>
        </p:txBody>
      </p:sp>
      <p:pic>
        <p:nvPicPr>
          <p:cNvPr id="9220" name="Picture 4" descr="Self Reflection Icons - Download Free Vector Icons | Noun Project">
            <a:extLst>
              <a:ext uri="{FF2B5EF4-FFF2-40B4-BE49-F238E27FC236}">
                <a16:creationId xmlns:a16="http://schemas.microsoft.com/office/drawing/2014/main" id="{000AEEC9-8666-4A4B-9A9B-002DE090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1" y="442427"/>
            <a:ext cx="2803279" cy="28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ritical Thinking Icon #91352 - Free Icons Library">
            <a:extLst>
              <a:ext uri="{FF2B5EF4-FFF2-40B4-BE49-F238E27FC236}">
                <a16:creationId xmlns:a16="http://schemas.microsoft.com/office/drawing/2014/main" id="{E9967B77-2C15-4FB1-9088-86289129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07" y="15590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lind Men and the Elephant | Elephant, Weird animals, Blinds">
            <a:extLst>
              <a:ext uri="{FF2B5EF4-FFF2-40B4-BE49-F238E27FC236}">
                <a16:creationId xmlns:a16="http://schemas.microsoft.com/office/drawing/2014/main" id="{BE40C484-D3D5-4F8B-B30C-7D4C7DE6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27" y="4122618"/>
            <a:ext cx="3722022" cy="26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rain Creative Icon. Human Organ Mind And Science Theme. Isolated.. Royalty  Free Cliparts, Vectors, And Stock Illustration. Image 77352880.">
            <a:extLst>
              <a:ext uri="{FF2B5EF4-FFF2-40B4-BE49-F238E27FC236}">
                <a16:creationId xmlns:a16="http://schemas.microsoft.com/office/drawing/2014/main" id="{FE6AC279-8FB2-4F53-804D-37CE13E3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80" y="4254666"/>
            <a:ext cx="2555438" cy="25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Startup - Free transport icons">
            <a:extLst>
              <a:ext uri="{FF2B5EF4-FFF2-40B4-BE49-F238E27FC236}">
                <a16:creationId xmlns:a16="http://schemas.microsoft.com/office/drawing/2014/main" id="{8906F67F-3E11-4338-9BE1-A6059106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21" y="1204461"/>
            <a:ext cx="2392179" cy="239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A2EC8E-0DE6-4B17-9EEF-BC93D7E60FCA}"/>
              </a:ext>
            </a:extLst>
          </p:cNvPr>
          <p:cNvSpPr txBox="1"/>
          <p:nvPr/>
        </p:nvSpPr>
        <p:spPr>
          <a:xfrm>
            <a:off x="6893807" y="442427"/>
            <a:ext cx="135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Critically thinking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E09D7-2B07-4E15-89DD-B844000B9A04}"/>
              </a:ext>
            </a:extLst>
          </p:cNvPr>
          <p:cNvSpPr txBox="1"/>
          <p:nvPr/>
        </p:nvSpPr>
        <p:spPr>
          <a:xfrm>
            <a:off x="418897" y="3292125"/>
            <a:ext cx="203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Reflection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397FA-AE41-4175-929F-A9F3ADD8AD9B}"/>
              </a:ext>
            </a:extLst>
          </p:cNvPr>
          <p:cNvSpPr txBox="1"/>
          <p:nvPr/>
        </p:nvSpPr>
        <p:spPr>
          <a:xfrm>
            <a:off x="154737" y="4855641"/>
            <a:ext cx="2037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Learn from other perspectives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7D691-EFCC-4C4C-BD3E-F24DAC4D606E}"/>
              </a:ext>
            </a:extLst>
          </p:cNvPr>
          <p:cNvSpPr txBox="1"/>
          <p:nvPr/>
        </p:nvSpPr>
        <p:spPr>
          <a:xfrm>
            <a:off x="8488731" y="5423098"/>
            <a:ext cx="2037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Become creative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49AF6-D992-4E49-82A7-33A7F18210FC}"/>
              </a:ext>
            </a:extLst>
          </p:cNvPr>
          <p:cNvSpPr txBox="1"/>
          <p:nvPr/>
        </p:nvSpPr>
        <p:spPr>
          <a:xfrm>
            <a:off x="9623970" y="3753790"/>
            <a:ext cx="2037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Dreaming and envisioning</a:t>
            </a:r>
          </a:p>
        </p:txBody>
      </p:sp>
    </p:spTree>
    <p:extLst>
      <p:ext uri="{BB962C8B-B14F-4D97-AF65-F5344CB8AC3E}">
        <p14:creationId xmlns:p14="http://schemas.microsoft.com/office/powerpoint/2010/main" val="35298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othBot - a robot that blend with the nature - Personal Robots">
            <a:extLst>
              <a:ext uri="{FF2B5EF4-FFF2-40B4-BE49-F238E27FC236}">
                <a16:creationId xmlns:a16="http://schemas.microsoft.com/office/drawing/2014/main" id="{C754CB4C-81B0-4A6B-912A-7AFF4D06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43" y="1813565"/>
            <a:ext cx="5254038" cy="33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79" y="3061378"/>
            <a:ext cx="5300202" cy="909153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badi" panose="020B0604020104020204" pitchFamily="34" charset="0"/>
              </a:rPr>
              <a:t>What if…</a:t>
            </a:r>
          </a:p>
        </p:txBody>
      </p:sp>
      <p:pic>
        <p:nvPicPr>
          <p:cNvPr id="10242" name="Picture 2" descr="Paris as a Green and Sustainable Future City Is Even More Beautiful | Green  architecture, Eco architecture, Futuristic architecture">
            <a:extLst>
              <a:ext uri="{FF2B5EF4-FFF2-40B4-BE49-F238E27FC236}">
                <a16:creationId xmlns:a16="http://schemas.microsoft.com/office/drawing/2014/main" id="{B2395B47-E5C3-4FB4-BB08-2203C8E2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25" y="0"/>
            <a:ext cx="4036575" cy="295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ans - Wikipedia">
            <a:extLst>
              <a:ext uri="{FF2B5EF4-FFF2-40B4-BE49-F238E27FC236}">
                <a16:creationId xmlns:a16="http://schemas.microsoft.com/office/drawing/2014/main" id="{2673DCA4-E369-4607-B4BA-181E3FBF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4424"/>
            <a:ext cx="3128085" cy="395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ata kunnen niet zonder purpose - Ematters - Marketing &amp; Data Engineers">
            <a:extLst>
              <a:ext uri="{FF2B5EF4-FFF2-40B4-BE49-F238E27FC236}">
                <a16:creationId xmlns:a16="http://schemas.microsoft.com/office/drawing/2014/main" id="{4799C74C-8A5A-4486-8863-42791835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2891" cy="29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ental Illness and the Power of Community - The Happy Frog">
            <a:extLst>
              <a:ext uri="{FF2B5EF4-FFF2-40B4-BE49-F238E27FC236}">
                <a16:creationId xmlns:a16="http://schemas.microsoft.com/office/drawing/2014/main" id="{D2C70559-6A8B-4FC0-856D-AEFC4C21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06" y="4032098"/>
            <a:ext cx="5070818" cy="28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Importance of Learning by Doing | | Shady Oak Primary School">
            <a:extLst>
              <a:ext uri="{FF2B5EF4-FFF2-40B4-BE49-F238E27FC236}">
                <a16:creationId xmlns:a16="http://schemas.microsoft.com/office/drawing/2014/main" id="{C4C8AB97-6620-49A9-8003-6A6CAA75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10" y="4600452"/>
            <a:ext cx="4150789" cy="22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nual Appeal 2019 - Queens Botanical Garden">
            <a:extLst>
              <a:ext uri="{FF2B5EF4-FFF2-40B4-BE49-F238E27FC236}">
                <a16:creationId xmlns:a16="http://schemas.microsoft.com/office/drawing/2014/main" id="{6AD80D71-13E5-4F0A-BE85-DE062EACA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95" y="0"/>
            <a:ext cx="355680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2315F-E99B-4B79-B030-58B0E42C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40" y="1903086"/>
            <a:ext cx="9700520" cy="30518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badi" panose="020B0604020202020204" pitchFamily="34" charset="0"/>
              </a:rPr>
              <a:t>What is Art + Tech Society doing about it?</a:t>
            </a:r>
            <a:endParaRPr lang="en-US" sz="4800" b="1" dirty="0">
              <a:solidFill>
                <a:schemeClr val="bg1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1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A4127-6F99-44FD-9981-28FAABA8D754}"/>
              </a:ext>
            </a:extLst>
          </p:cNvPr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191858"/>
            <a:ext cx="11487642" cy="90915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badi" panose="020B0604020104020204" pitchFamily="34" charset="0"/>
              </a:rPr>
              <a:t>Three complementary programs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FB591F-426C-4AC9-92AC-50458EE7E8E2}"/>
              </a:ext>
            </a:extLst>
          </p:cNvPr>
          <p:cNvSpPr/>
          <p:nvPr/>
        </p:nvSpPr>
        <p:spPr>
          <a:xfrm>
            <a:off x="-76200" y="1292661"/>
            <a:ext cx="12268200" cy="7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ncouraging Employbility Series- Emotional Intelligence |">
            <a:extLst>
              <a:ext uri="{FF2B5EF4-FFF2-40B4-BE49-F238E27FC236}">
                <a16:creationId xmlns:a16="http://schemas.microsoft.com/office/drawing/2014/main" id="{1C6BC846-B3BF-45F1-99E7-25547397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88" y="1514323"/>
            <a:ext cx="10032033" cy="55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2EF82-AEB9-4A99-B0C1-43E8871084B0}"/>
              </a:ext>
            </a:extLst>
          </p:cNvPr>
          <p:cNvSpPr/>
          <p:nvPr/>
        </p:nvSpPr>
        <p:spPr>
          <a:xfrm>
            <a:off x="4027277" y="1292242"/>
            <a:ext cx="73152" cy="55778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23F06-149A-42E5-BF14-FAC530D591FA}"/>
              </a:ext>
            </a:extLst>
          </p:cNvPr>
          <p:cNvSpPr/>
          <p:nvPr/>
        </p:nvSpPr>
        <p:spPr>
          <a:xfrm>
            <a:off x="8236669" y="1292242"/>
            <a:ext cx="73152" cy="55778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DB532-8424-4728-A4B6-A596F5B68C06}"/>
              </a:ext>
            </a:extLst>
          </p:cNvPr>
          <p:cNvSpPr txBox="1"/>
          <p:nvPr/>
        </p:nvSpPr>
        <p:spPr>
          <a:xfrm>
            <a:off x="0" y="1484520"/>
            <a:ext cx="4048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Cultural Expeditions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98D08-A453-422D-8F79-9EA8A15BE8C4}"/>
              </a:ext>
            </a:extLst>
          </p:cNvPr>
          <p:cNvSpPr txBox="1"/>
          <p:nvPr/>
        </p:nvSpPr>
        <p:spPr>
          <a:xfrm>
            <a:off x="4112984" y="1514323"/>
            <a:ext cx="412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City Think Tank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C34A6-2C12-4FFC-A0D1-CD62E24F91ED}"/>
              </a:ext>
            </a:extLst>
          </p:cNvPr>
          <p:cNvSpPr txBox="1"/>
          <p:nvPr/>
        </p:nvSpPr>
        <p:spPr>
          <a:xfrm>
            <a:off x="8249223" y="1514323"/>
            <a:ext cx="3944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Future Making Lab</a:t>
            </a:r>
          </a:p>
        </p:txBody>
      </p:sp>
      <p:pic>
        <p:nvPicPr>
          <p:cNvPr id="10" name="Picture 9" descr="A group of people sitting at a train station&#10;&#10;Description automatically generated">
            <a:extLst>
              <a:ext uri="{FF2B5EF4-FFF2-40B4-BE49-F238E27FC236}">
                <a16:creationId xmlns:a16="http://schemas.microsoft.com/office/drawing/2014/main" id="{C1CC311B-18C1-404D-AAF5-B2466C2FF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9" y="2126447"/>
            <a:ext cx="3026979" cy="2270234"/>
          </a:xfrm>
          <a:prstGeom prst="rect">
            <a:avLst/>
          </a:prstGeom>
        </p:spPr>
      </p:pic>
      <p:pic>
        <p:nvPicPr>
          <p:cNvPr id="2050" name="Picture 2" descr="Australian Marketing Institute – Workshop 'How to design a brilliant  Customer Experience' | Service Design Australia">
            <a:extLst>
              <a:ext uri="{FF2B5EF4-FFF2-40B4-BE49-F238E27FC236}">
                <a16:creationId xmlns:a16="http://schemas.microsoft.com/office/drawing/2014/main" id="{DD2BE449-EA4D-4EB3-A919-DA5C3B07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" y="4575120"/>
            <a:ext cx="3026979" cy="20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lenor customer first day — Super Ron">
            <a:extLst>
              <a:ext uri="{FF2B5EF4-FFF2-40B4-BE49-F238E27FC236}">
                <a16:creationId xmlns:a16="http://schemas.microsoft.com/office/drawing/2014/main" id="{865A5D27-9C93-4433-B72B-7BB53265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01" y="2181071"/>
            <a:ext cx="3301171" cy="219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cond grade social studies community project. Kids named the elements that  communi… (With images) | Social studies communities, Social studies  elementary, Primary social studies">
            <a:extLst>
              <a:ext uri="{FF2B5EF4-FFF2-40B4-BE49-F238E27FC236}">
                <a16:creationId xmlns:a16="http://schemas.microsoft.com/office/drawing/2014/main" id="{1E9E4167-D356-4DB3-BD5A-080AF8014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00" y="4575119"/>
            <a:ext cx="3301171" cy="22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8D5C48-1768-4AE8-86A2-56B5833009EB}"/>
              </a:ext>
            </a:extLst>
          </p:cNvPr>
          <p:cNvSpPr/>
          <p:nvPr/>
        </p:nvSpPr>
        <p:spPr>
          <a:xfrm>
            <a:off x="4235669" y="6589437"/>
            <a:ext cx="3552497" cy="267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A5A97130-6BF7-4F38-A1A2-BE29517C50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96" y="4431694"/>
            <a:ext cx="1823966" cy="1823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B7256C-307E-4179-A0CD-0C22B38D5F93}"/>
              </a:ext>
            </a:extLst>
          </p:cNvPr>
          <p:cNvSpPr txBox="1"/>
          <p:nvPr/>
        </p:nvSpPr>
        <p:spPr>
          <a:xfrm>
            <a:off x="10221239" y="4882012"/>
            <a:ext cx="1520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Connecting Eindhoven</a:t>
            </a:r>
          </a:p>
          <a:p>
            <a:pPr algn="ctr"/>
            <a:r>
              <a:rPr lang="en-US" b="1" dirty="0"/>
              <a:t>City Game</a:t>
            </a:r>
          </a:p>
        </p:txBody>
      </p:sp>
      <p:pic>
        <p:nvPicPr>
          <p:cNvPr id="18" name="Picture 17" descr="A picture containing person, person, young, boy&#10;&#10;Description automatically generated">
            <a:extLst>
              <a:ext uri="{FF2B5EF4-FFF2-40B4-BE49-F238E27FC236}">
                <a16:creationId xmlns:a16="http://schemas.microsoft.com/office/drawing/2014/main" id="{DBD0FEDA-256A-49A8-AA2B-95F837F52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97" y="2099099"/>
            <a:ext cx="3195923" cy="23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A4127-6F99-44FD-9981-28FAABA8D754}"/>
              </a:ext>
            </a:extLst>
          </p:cNvPr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191858"/>
            <a:ext cx="11487642" cy="90915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badi" panose="020B0604020104020204" pitchFamily="34" charset="0"/>
              </a:rPr>
              <a:t>Cultural Expeditions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FB591F-426C-4AC9-92AC-50458EE7E8E2}"/>
              </a:ext>
            </a:extLst>
          </p:cNvPr>
          <p:cNvSpPr/>
          <p:nvPr/>
        </p:nvSpPr>
        <p:spPr>
          <a:xfrm>
            <a:off x="-76200" y="1292661"/>
            <a:ext cx="12268200" cy="7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ncouraging Employbility Series- Emotional Intelligence |">
            <a:extLst>
              <a:ext uri="{FF2B5EF4-FFF2-40B4-BE49-F238E27FC236}">
                <a16:creationId xmlns:a16="http://schemas.microsoft.com/office/drawing/2014/main" id="{1C6BC846-B3BF-45F1-99E7-25547397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88" y="1514323"/>
            <a:ext cx="10032033" cy="55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2EF82-AEB9-4A99-B0C1-43E8871084B0}"/>
              </a:ext>
            </a:extLst>
          </p:cNvPr>
          <p:cNvSpPr/>
          <p:nvPr/>
        </p:nvSpPr>
        <p:spPr>
          <a:xfrm>
            <a:off x="4027277" y="1292242"/>
            <a:ext cx="73152" cy="55778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23F06-149A-42E5-BF14-FAC530D591FA}"/>
              </a:ext>
            </a:extLst>
          </p:cNvPr>
          <p:cNvSpPr/>
          <p:nvPr/>
        </p:nvSpPr>
        <p:spPr>
          <a:xfrm>
            <a:off x="8236669" y="1292242"/>
            <a:ext cx="73152" cy="55778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DB532-8424-4728-A4B6-A596F5B68C06}"/>
              </a:ext>
            </a:extLst>
          </p:cNvPr>
          <p:cNvSpPr txBox="1"/>
          <p:nvPr/>
        </p:nvSpPr>
        <p:spPr>
          <a:xfrm>
            <a:off x="0" y="1484520"/>
            <a:ext cx="404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Jan-Mar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“A world full of bubbles”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98D08-A453-422D-8F79-9EA8A15BE8C4}"/>
              </a:ext>
            </a:extLst>
          </p:cNvPr>
          <p:cNvSpPr txBox="1"/>
          <p:nvPr/>
        </p:nvSpPr>
        <p:spPr>
          <a:xfrm>
            <a:off x="4112984" y="1514323"/>
            <a:ext cx="4123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Apr-Jun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Our relationship with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C34A6-2C12-4FFC-A0D1-CD62E24F91ED}"/>
              </a:ext>
            </a:extLst>
          </p:cNvPr>
          <p:cNvSpPr txBox="1"/>
          <p:nvPr/>
        </p:nvSpPr>
        <p:spPr>
          <a:xfrm>
            <a:off x="8249223" y="1514323"/>
            <a:ext cx="394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Sep-Nov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Human Prosperity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8D5C48-1768-4AE8-86A2-56B5833009EB}"/>
              </a:ext>
            </a:extLst>
          </p:cNvPr>
          <p:cNvSpPr/>
          <p:nvPr/>
        </p:nvSpPr>
        <p:spPr>
          <a:xfrm>
            <a:off x="4235669" y="6589437"/>
            <a:ext cx="3552497" cy="267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aluing Nature - ScienceDirect">
            <a:extLst>
              <a:ext uri="{FF2B5EF4-FFF2-40B4-BE49-F238E27FC236}">
                <a16:creationId xmlns:a16="http://schemas.microsoft.com/office/drawing/2014/main" id="{9EF27F94-F7B8-46C8-A3B9-21F7E10B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34" y="3429000"/>
            <a:ext cx="3553132" cy="23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otes about Rational decision (51 quotes)">
            <a:extLst>
              <a:ext uri="{FF2B5EF4-FFF2-40B4-BE49-F238E27FC236}">
                <a16:creationId xmlns:a16="http://schemas.microsoft.com/office/drawing/2014/main" id="{CD6E85C9-C953-4869-8666-F4C91170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" y="3502152"/>
            <a:ext cx="3824149" cy="219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58638B-C773-4834-A176-5D95FE953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06" y="3266417"/>
            <a:ext cx="3501840" cy="25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3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2315F-E99B-4B79-B030-58B0E42C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75" y="3116996"/>
            <a:ext cx="8976049" cy="30518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latin typeface="Abadi" panose="020B0604020202020204" pitchFamily="34" charset="0"/>
              </a:rPr>
              <a:t>Open discussion:</a:t>
            </a:r>
            <a:br>
              <a:rPr lang="en-US" sz="8000" b="1" dirty="0">
                <a:latin typeface="Abadi" panose="020B0604020202020204" pitchFamily="34" charset="0"/>
              </a:rPr>
            </a:br>
            <a:br>
              <a:rPr lang="en-US" sz="4900" b="1" dirty="0">
                <a:solidFill>
                  <a:schemeClr val="bg1"/>
                </a:solidFill>
                <a:latin typeface="Abadi" panose="020B0604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Abadi" panose="020B0604020202020204" pitchFamily="34" charset="0"/>
              </a:rPr>
              <a:t>Is our relationship with the natural environment ethical?</a:t>
            </a:r>
            <a:endParaRPr lang="en-US" sz="4800" b="1" dirty="0">
              <a:solidFill>
                <a:schemeClr val="bg1"/>
              </a:solidFill>
              <a:latin typeface="Abadi" panose="020B0604020202020204" pitchFamily="34" charset="0"/>
            </a:endParaRP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C753B98E-531C-4056-9D7B-9558DCF9B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02" y="-305672"/>
            <a:ext cx="3116996" cy="3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3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ncouraging Employbility Series- Emotional Intelligence |">
            <a:extLst>
              <a:ext uri="{FF2B5EF4-FFF2-40B4-BE49-F238E27FC236}">
                <a16:creationId xmlns:a16="http://schemas.microsoft.com/office/drawing/2014/main" id="{1C6BC846-B3BF-45F1-99E7-25547397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88" y="1514323"/>
            <a:ext cx="10032033" cy="55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2EF82-AEB9-4A99-B0C1-43E8871084B0}"/>
              </a:ext>
            </a:extLst>
          </p:cNvPr>
          <p:cNvSpPr/>
          <p:nvPr/>
        </p:nvSpPr>
        <p:spPr>
          <a:xfrm>
            <a:off x="4090337" y="1365812"/>
            <a:ext cx="73152" cy="55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23F06-149A-42E5-BF14-FAC530D591FA}"/>
              </a:ext>
            </a:extLst>
          </p:cNvPr>
          <p:cNvSpPr/>
          <p:nvPr/>
        </p:nvSpPr>
        <p:spPr>
          <a:xfrm>
            <a:off x="8278709" y="1365812"/>
            <a:ext cx="73152" cy="55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281D5BE-32E5-43BA-889E-F8DB890B7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6" y="165420"/>
            <a:ext cx="11824558" cy="652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25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2315F-E99B-4B79-B030-58B0E42C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40" y="1903086"/>
            <a:ext cx="8976049" cy="305182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badi" panose="020B0604020202020204" pitchFamily="34" charset="0"/>
              </a:rPr>
              <a:t>Thanks for being here !!</a:t>
            </a:r>
            <a:endParaRPr lang="en-US" sz="4800" b="1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02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2315F-E99B-4B79-B030-58B0E42C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72" y="2730160"/>
            <a:ext cx="8976049" cy="305182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badi" panose="020B0604020202020204" pitchFamily="34" charset="0"/>
              </a:rPr>
              <a:t>Welcome</a:t>
            </a:r>
            <a:endParaRPr lang="en-US" sz="4800" b="1" dirty="0">
              <a:latin typeface="Abadi" panose="020B0604020202020204" pitchFamily="34" charset="0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4B9A85-2DC9-433B-9D71-DA8AE0025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72" y="997704"/>
            <a:ext cx="2621451" cy="20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6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2857-5905-46C2-B16F-32FAB795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639" y="45826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www.art-and-technology.org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74A1-DA94-47BD-B5A4-81AB8941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40" y="949782"/>
            <a:ext cx="4327713" cy="34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7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RI-scan | LUMC">
            <a:extLst>
              <a:ext uri="{FF2B5EF4-FFF2-40B4-BE49-F238E27FC236}">
                <a16:creationId xmlns:a16="http://schemas.microsoft.com/office/drawing/2014/main" id="{D26560D4-8398-4A85-806E-BAB7D3231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ducation | Industry Sectors - Noel Leeming Commercial">
            <a:extLst>
              <a:ext uri="{FF2B5EF4-FFF2-40B4-BE49-F238E27FC236}">
                <a16:creationId xmlns:a16="http://schemas.microsoft.com/office/drawing/2014/main" id="{4CD08EE1-B550-4437-9A5A-26AE8E62C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1" b="1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1CA4127-6F99-44FD-9981-28FAABA8D754}"/>
              </a:ext>
            </a:extLst>
          </p:cNvPr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Globalization is changing – your business must become agile too. Here's how  | World Economic Forum">
            <a:extLst>
              <a:ext uri="{FF2B5EF4-FFF2-40B4-BE49-F238E27FC236}">
                <a16:creationId xmlns:a16="http://schemas.microsoft.com/office/drawing/2014/main" id="{9239F19E-CF11-4366-BB68-4BCFC682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304"/>
            <a:ext cx="12192000" cy="52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-304814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present</a:t>
            </a:r>
          </a:p>
        </p:txBody>
      </p:sp>
    </p:spTree>
    <p:extLst>
      <p:ext uri="{BB962C8B-B14F-4D97-AF65-F5344CB8AC3E}">
        <p14:creationId xmlns:p14="http://schemas.microsoft.com/office/powerpoint/2010/main" val="2209094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A4127-6F99-44FD-9981-28FAABA8D754}"/>
              </a:ext>
            </a:extLst>
          </p:cNvPr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191858"/>
            <a:ext cx="10445678" cy="90915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badi" panose="020B0604020104020204" pitchFamily="34" charset="0"/>
              </a:rPr>
              <a:t>Our present</a:t>
            </a:r>
          </a:p>
        </p:txBody>
      </p:sp>
      <p:pic>
        <p:nvPicPr>
          <p:cNvPr id="1026" name="Picture 2" descr="Effects | Facts – Climate Change: Vital Signs of the Planet">
            <a:extLst>
              <a:ext uri="{FF2B5EF4-FFF2-40B4-BE49-F238E27FC236}">
                <a16:creationId xmlns:a16="http://schemas.microsoft.com/office/drawing/2014/main" id="{DCFD5092-71DD-483C-8244-554777E7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662"/>
            <a:ext cx="12192000" cy="60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E9B139-EA0A-4682-B8A3-2D38A1C6C7CB}"/>
              </a:ext>
            </a:extLst>
          </p:cNvPr>
          <p:cNvSpPr/>
          <p:nvPr/>
        </p:nvSpPr>
        <p:spPr>
          <a:xfrm>
            <a:off x="3982357" y="1301433"/>
            <a:ext cx="73152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08088-B380-4243-91BC-6588131D1BB6}"/>
              </a:ext>
            </a:extLst>
          </p:cNvPr>
          <p:cNvSpPr/>
          <p:nvPr/>
        </p:nvSpPr>
        <p:spPr>
          <a:xfrm>
            <a:off x="8099917" y="1291179"/>
            <a:ext cx="73152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7E586-0ACB-4D60-81AC-DC2CB6DF2B62}"/>
              </a:ext>
            </a:extLst>
          </p:cNvPr>
          <p:cNvSpPr/>
          <p:nvPr/>
        </p:nvSpPr>
        <p:spPr>
          <a:xfrm>
            <a:off x="-76200" y="1292661"/>
            <a:ext cx="12268200" cy="7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5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A4127-6F99-44FD-9981-28FAABA8D754}"/>
              </a:ext>
            </a:extLst>
          </p:cNvPr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191858"/>
            <a:ext cx="10445678" cy="90915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badi" panose="020B0604020104020204" pitchFamily="34" charset="0"/>
              </a:rPr>
              <a:t>Our present</a:t>
            </a:r>
          </a:p>
        </p:txBody>
      </p:sp>
      <p:pic>
        <p:nvPicPr>
          <p:cNvPr id="1030" name="Picture 6" descr="Bullying in Aotearoa school under scrutiny — TePikiOranga">
            <a:extLst>
              <a:ext uri="{FF2B5EF4-FFF2-40B4-BE49-F238E27FC236}">
                <a16:creationId xmlns:a16="http://schemas.microsoft.com/office/drawing/2014/main" id="{CF432184-FBEE-46F6-A775-64F8F605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33" y="1292662"/>
            <a:ext cx="9292994" cy="55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feating Loneliness: Stay in Touch with a Senior | Psychology Today">
            <a:extLst>
              <a:ext uri="{FF2B5EF4-FFF2-40B4-BE49-F238E27FC236}">
                <a16:creationId xmlns:a16="http://schemas.microsoft.com/office/drawing/2014/main" id="{BBB5F2A3-AF34-4D1C-9B5E-5D7E27F55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653"/>
            <a:ext cx="4417786" cy="55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FB591F-426C-4AC9-92AC-50458EE7E8E2}"/>
              </a:ext>
            </a:extLst>
          </p:cNvPr>
          <p:cNvSpPr/>
          <p:nvPr/>
        </p:nvSpPr>
        <p:spPr>
          <a:xfrm>
            <a:off x="-76200" y="1292661"/>
            <a:ext cx="12268200" cy="7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2EF82-AEB9-4A99-B0C1-43E8871084B0}"/>
              </a:ext>
            </a:extLst>
          </p:cNvPr>
          <p:cNvSpPr/>
          <p:nvPr/>
        </p:nvSpPr>
        <p:spPr>
          <a:xfrm>
            <a:off x="4417786" y="1298653"/>
            <a:ext cx="73152" cy="55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2315F-E99B-4B79-B030-58B0E42C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40" y="1903086"/>
            <a:ext cx="8976049" cy="30518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badi" panose="020B0604020202020204" pitchFamily="34" charset="0"/>
              </a:rPr>
              <a:t>Our societal paradigms have become our obstacles</a:t>
            </a:r>
            <a:endParaRPr lang="en-US" sz="4800" b="1" dirty="0">
              <a:solidFill>
                <a:schemeClr val="bg1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9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690C48-2DA8-4AC0-8CA0-BE6471FF0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The Road to Success in Entrepreneurship Part 3: Problem Solving | Einstein  citaten, Beroemde citaten, Dagelijkse citaten">
            <a:extLst>
              <a:ext uri="{FF2B5EF4-FFF2-40B4-BE49-F238E27FC236}">
                <a16:creationId xmlns:a16="http://schemas.microsoft.com/office/drawing/2014/main" id="{5AE43581-5D83-4F34-BD68-D5BB664D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60" y="-736600"/>
            <a:ext cx="7619999" cy="76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4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What are the benefits of interdisciplinary study? - OpenLearn - Open  University">
            <a:extLst>
              <a:ext uri="{FF2B5EF4-FFF2-40B4-BE49-F238E27FC236}">
                <a16:creationId xmlns:a16="http://schemas.microsoft.com/office/drawing/2014/main" id="{11C25AEB-A85F-4767-94F2-52D6821CC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7" y="1365814"/>
            <a:ext cx="5523750" cy="54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CA4127-6F99-44FD-9981-28FAABA8D754}"/>
              </a:ext>
            </a:extLst>
          </p:cNvPr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191858"/>
            <a:ext cx="11487642" cy="90915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badi" panose="020B0604020104020204" pitchFamily="34" charset="0"/>
              </a:rPr>
              <a:t>Our narrowed and rational minded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FB591F-426C-4AC9-92AC-50458EE7E8E2}"/>
              </a:ext>
            </a:extLst>
          </p:cNvPr>
          <p:cNvSpPr/>
          <p:nvPr/>
        </p:nvSpPr>
        <p:spPr>
          <a:xfrm>
            <a:off x="-76200" y="1292661"/>
            <a:ext cx="12268200" cy="7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ncouraging Employbility Series- Emotional Intelligence |">
            <a:extLst>
              <a:ext uri="{FF2B5EF4-FFF2-40B4-BE49-F238E27FC236}">
                <a16:creationId xmlns:a16="http://schemas.microsoft.com/office/drawing/2014/main" id="{1C6BC846-B3BF-45F1-99E7-25547397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88" y="1514323"/>
            <a:ext cx="10032033" cy="55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2EF82-AEB9-4A99-B0C1-43E8871084B0}"/>
              </a:ext>
            </a:extLst>
          </p:cNvPr>
          <p:cNvSpPr/>
          <p:nvPr/>
        </p:nvSpPr>
        <p:spPr>
          <a:xfrm>
            <a:off x="4090337" y="1365812"/>
            <a:ext cx="73152" cy="55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ceberg – The Muslim Times">
            <a:extLst>
              <a:ext uri="{FF2B5EF4-FFF2-40B4-BE49-F238E27FC236}">
                <a16:creationId xmlns:a16="http://schemas.microsoft.com/office/drawing/2014/main" id="{C3FE710A-C4F5-4AA9-B5FD-BD608100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15" y="1365812"/>
            <a:ext cx="4242714" cy="54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423F06-149A-42E5-BF14-FAC530D591FA}"/>
              </a:ext>
            </a:extLst>
          </p:cNvPr>
          <p:cNvSpPr/>
          <p:nvPr/>
        </p:nvSpPr>
        <p:spPr>
          <a:xfrm>
            <a:off x="8278709" y="1365812"/>
            <a:ext cx="1632546" cy="55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0" name="Picture 10" descr="Emotional Intelligence in the Workplace | Paychex">
            <a:extLst>
              <a:ext uri="{FF2B5EF4-FFF2-40B4-BE49-F238E27FC236}">
                <a16:creationId xmlns:a16="http://schemas.microsoft.com/office/drawing/2014/main" id="{2964E00C-46DA-42CC-93CB-97F084132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867" y="1365812"/>
            <a:ext cx="9098816" cy="546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Notes from the Underground: On Bubbles">
            <a:extLst>
              <a:ext uri="{FF2B5EF4-FFF2-40B4-BE49-F238E27FC236}">
                <a16:creationId xmlns:a16="http://schemas.microsoft.com/office/drawing/2014/main" id="{BAF9CAE3-27A2-40C9-9B47-B9DAFE7A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74081"/>
            <a:ext cx="6096000" cy="40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ir pollution could be associated with more health problems than previously  thought">
            <a:extLst>
              <a:ext uri="{FF2B5EF4-FFF2-40B4-BE49-F238E27FC236}">
                <a16:creationId xmlns:a16="http://schemas.microsoft.com/office/drawing/2014/main" id="{35EFA1CF-273E-4AB8-8408-9D89706DE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s factory farming to blame for coronavirus? | World news | The Guardian">
            <a:extLst>
              <a:ext uri="{FF2B5EF4-FFF2-40B4-BE49-F238E27FC236}">
                <a16:creationId xmlns:a16="http://schemas.microsoft.com/office/drawing/2014/main" id="{C04BAAF5-DF8A-435D-BAB9-8E4106D88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eforestation has driven up hottest day temperatures, study says | Carbon  Brief">
            <a:extLst>
              <a:ext uri="{FF2B5EF4-FFF2-40B4-BE49-F238E27FC236}">
                <a16:creationId xmlns:a16="http://schemas.microsoft.com/office/drawing/2014/main" id="{0B584363-F807-4CDE-B934-31364A82A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4" b="2"/>
          <a:stretch/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1E4D0-E688-459E-BB27-1071770C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609154"/>
            <a:ext cx="3618284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Our relationship with Nature</a:t>
            </a:r>
          </a:p>
        </p:txBody>
      </p:sp>
    </p:spTree>
    <p:extLst>
      <p:ext uri="{BB962C8B-B14F-4D97-AF65-F5344CB8AC3E}">
        <p14:creationId xmlns:p14="http://schemas.microsoft.com/office/powerpoint/2010/main" val="671763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4656</Words>
  <Application>Microsoft Office PowerPoint</Application>
  <PresentationFormat>Widescreen</PresentationFormat>
  <Paragraphs>237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Abadi</vt:lpstr>
      <vt:lpstr>Arial</vt:lpstr>
      <vt:lpstr>Calibri</vt:lpstr>
      <vt:lpstr>Calibri Light</vt:lpstr>
      <vt:lpstr>Office Theme</vt:lpstr>
      <vt:lpstr>Do we need a paradigm shift to create a brighter future?  </vt:lpstr>
      <vt:lpstr>Welcome</vt:lpstr>
      <vt:lpstr>Our present</vt:lpstr>
      <vt:lpstr>Our present</vt:lpstr>
      <vt:lpstr>Our present</vt:lpstr>
      <vt:lpstr>Our societal paradigms have become our obstacles</vt:lpstr>
      <vt:lpstr>PowerPoint Presentation</vt:lpstr>
      <vt:lpstr>Our narrowed and rational minded</vt:lpstr>
      <vt:lpstr>Our relationship with Nature</vt:lpstr>
      <vt:lpstr>PowerPoint Presentation</vt:lpstr>
      <vt:lpstr>How to switch to new paradigms?</vt:lpstr>
      <vt:lpstr>Development of soft abilities</vt:lpstr>
      <vt:lpstr>What if…</vt:lpstr>
      <vt:lpstr>What is Art + Tech Society doing about it?</vt:lpstr>
      <vt:lpstr>Three complementary programs</vt:lpstr>
      <vt:lpstr>Cultural Expeditions 2021</vt:lpstr>
      <vt:lpstr>Open discussion:  Is our relationship with the natural environment ethical?</vt:lpstr>
      <vt:lpstr>PowerPoint Presentation</vt:lpstr>
      <vt:lpstr>Thanks for being here !!</vt:lpstr>
      <vt:lpstr>www.art-and-technology.org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we need a paradigm shift to create a brighter future?  </dc:title>
  <dc:creator>Mayra Ortega Maldonado</dc:creator>
  <cp:lastModifiedBy>Mayra Ortega Maldonado</cp:lastModifiedBy>
  <cp:revision>1</cp:revision>
  <dcterms:created xsi:type="dcterms:W3CDTF">2020-09-06T19:53:51Z</dcterms:created>
  <dcterms:modified xsi:type="dcterms:W3CDTF">2020-09-09T18:04:40Z</dcterms:modified>
</cp:coreProperties>
</file>